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C794D26-DCCF-4158-A23C-35E1404CF94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A1C92C4-1654-428A-A61C-FC9B12DE7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794D26-DCCF-4158-A23C-35E1404CF94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C92C4-1654-428A-A61C-FC9B12DE7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C794D26-DCCF-4158-A23C-35E1404CF94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A1C92C4-1654-428A-A61C-FC9B12DE7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794D26-DCCF-4158-A23C-35E1404CF94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C92C4-1654-428A-A61C-FC9B12DE7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C794D26-DCCF-4158-A23C-35E1404CF94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A1C92C4-1654-428A-A61C-FC9B12DE7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794D26-DCCF-4158-A23C-35E1404CF94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C92C4-1654-428A-A61C-FC9B12DE7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794D26-DCCF-4158-A23C-35E1404CF94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C92C4-1654-428A-A61C-FC9B12DE7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794D26-DCCF-4158-A23C-35E1404CF94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C92C4-1654-428A-A61C-FC9B12DE7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C794D26-DCCF-4158-A23C-35E1404CF94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C92C4-1654-428A-A61C-FC9B12DE7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794D26-DCCF-4158-A23C-35E1404CF94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C92C4-1654-428A-A61C-FC9B12DE7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794D26-DCCF-4158-A23C-35E1404CF94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C92C4-1654-428A-A61C-FC9B12DE7C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C794D26-DCCF-4158-A23C-35E1404CF94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A1C92C4-1654-428A-A61C-FC9B12DE7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715436" cy="328614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Методическое объединение учителей </a:t>
            </a:r>
            <a:r>
              <a:rPr lang="en-US" sz="60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en-US" sz="6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естественно – математического цикла.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714884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МОУ «СОШ№13 г.Саранска»</a:t>
            </a:r>
            <a:b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на 2012-2013 учебный год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60438" y="2143125"/>
            <a:ext cx="8183562" cy="3473450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660066"/>
                </a:solidFill>
              </a:rPr>
              <a:t>«Развитие личности учащихся, их творческих способностей на основе развивающего, личностно – ориентированного обучения».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571480"/>
            <a:ext cx="60372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C0000"/>
                </a:solidFill>
                <a:latin typeface="Comic Sans MS" pitchFamily="66" charset="0"/>
              </a:rPr>
              <a:t>Проблема  МО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  <a:latin typeface="Comic Sans MS" pitchFamily="66" charset="0"/>
              </a:rPr>
              <a:t>Палаева Нина Павловна – руководитель МО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500174"/>
            <a:ext cx="5786446" cy="257176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Учитель физики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Категория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первая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Педагогический стаж - 23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Награждена грамотой Министерства образования и науки РФ </a:t>
            </a:r>
          </a:p>
          <a:p>
            <a:endParaRPr lang="ru-RU" dirty="0"/>
          </a:p>
        </p:txBody>
      </p:sp>
      <p:pic>
        <p:nvPicPr>
          <p:cNvPr id="4" name="Picture 12" descr="Изображение 0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3357553" cy="4451878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214810" y="4643446"/>
            <a:ext cx="4929190" cy="22145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ru-RU" sz="3200" b="1" dirty="0" smtClean="0"/>
              <a:t>	</a:t>
            </a:r>
            <a:r>
              <a:rPr lang="ru-RU" sz="3200" b="1" dirty="0" smtClean="0">
                <a:solidFill>
                  <a:srgbClr val="7030A0"/>
                </a:solidFill>
              </a:rPr>
              <a:t>Чтобы </a:t>
            </a:r>
            <a:r>
              <a:rPr lang="ru-RU" sz="3200" b="1" dirty="0">
                <a:solidFill>
                  <a:srgbClr val="7030A0"/>
                </a:solidFill>
              </a:rPr>
              <a:t>многого достичь 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В школе или дома, 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Нужно физику постичь: 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Знать законы Ома!</a:t>
            </a:r>
            <a:r>
              <a:rPr lang="ru-RU" sz="3200" dirty="0">
                <a:solidFill>
                  <a:srgbClr val="7030A0"/>
                </a:solidFill>
              </a:rPr>
              <a:t> 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  <a:latin typeface="Comic Sans MS" pitchFamily="66" charset="0"/>
              </a:rPr>
              <a:t>Сергеева Людмила Васильевна зам.директора по УР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600200"/>
            <a:ext cx="5214942" cy="26146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b="1" i="0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	Учитель географии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Категория - первая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Педагогический стаж - 29 лет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0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Отличник Народного Просвещения РФ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schoolrm.ru/upload/iblock/169/yedjhcl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3286148" cy="4239536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143372" y="4214794"/>
            <a:ext cx="4643470" cy="264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786414" y="4357694"/>
            <a:ext cx="3357586" cy="2614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ru-RU" sz="2300" b="1" dirty="0" smtClean="0">
                <a:solidFill>
                  <a:srgbClr val="7030A0"/>
                </a:solidFill>
              </a:rPr>
              <a:t>Мне </a:t>
            </a:r>
            <a:r>
              <a:rPr lang="ru-RU" sz="2300" b="1" dirty="0">
                <a:solidFill>
                  <a:srgbClr val="7030A0"/>
                </a:solidFill>
              </a:rPr>
              <a:t>важнее из предметов, </a:t>
            </a:r>
          </a:p>
          <a:p>
            <a:r>
              <a:rPr lang="ru-RU" sz="2300" b="1" dirty="0">
                <a:solidFill>
                  <a:srgbClr val="7030A0"/>
                </a:solidFill>
              </a:rPr>
              <a:t>Говорю вам по секрету, </a:t>
            </a:r>
          </a:p>
          <a:p>
            <a:r>
              <a:rPr lang="ru-RU" sz="2300" b="1" dirty="0">
                <a:solidFill>
                  <a:srgbClr val="7030A0"/>
                </a:solidFill>
              </a:rPr>
              <a:t>География! Она </a:t>
            </a:r>
          </a:p>
          <a:p>
            <a:r>
              <a:rPr lang="ru-RU" sz="2300" b="1" dirty="0">
                <a:solidFill>
                  <a:srgbClr val="7030A0"/>
                </a:solidFill>
              </a:rPr>
              <a:t>С детства каждому нужна. </a:t>
            </a:r>
          </a:p>
          <a:p>
            <a:r>
              <a:rPr lang="ru-RU" sz="2300" b="1" dirty="0">
                <a:solidFill>
                  <a:srgbClr val="7030A0"/>
                </a:solidFill>
              </a:rPr>
              <a:t>По морям, холмам и рекам </a:t>
            </a:r>
          </a:p>
          <a:p>
            <a:r>
              <a:rPr lang="ru-RU" sz="2300" b="1" dirty="0">
                <a:solidFill>
                  <a:srgbClr val="7030A0"/>
                </a:solidFill>
              </a:rPr>
              <a:t>Путешествуем не зря! </a:t>
            </a:r>
          </a:p>
          <a:p>
            <a:r>
              <a:rPr lang="ru-RU" sz="2300" b="1" dirty="0">
                <a:solidFill>
                  <a:srgbClr val="7030A0"/>
                </a:solidFill>
              </a:rPr>
              <a:t>Все секреты континентов </a:t>
            </a:r>
          </a:p>
          <a:p>
            <a:r>
              <a:rPr lang="ru-RU" sz="2300" b="1" dirty="0">
                <a:solidFill>
                  <a:srgbClr val="7030A0"/>
                </a:solidFill>
              </a:rPr>
              <a:t>Расскажу я вам, друзья.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  <a:latin typeface="Comic Sans MS" pitchFamily="66" charset="0"/>
              </a:rPr>
              <a:t>Юртайкина Елена Анатольевна  </a:t>
            </a:r>
            <a:br>
              <a:rPr lang="ru-RU" b="1" dirty="0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CC0000"/>
                </a:solidFill>
                <a:latin typeface="Comic Sans MS" pitchFamily="66" charset="0"/>
              </a:rPr>
              <a:t>учитель математики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1600200"/>
            <a:ext cx="6072198" cy="26146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Категория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высшая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Педагогический стаж - 28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Почётный работник Общего Образования РФ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schoolrm.ru/upload/iblock/568/0ukguh6k5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2971810" cy="4457715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428992" y="4243382"/>
            <a:ext cx="5500726" cy="2614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357554" y="4243382"/>
            <a:ext cx="5786446" cy="2614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lang="ru-RU" sz="2800" b="1" dirty="0">
                <a:solidFill>
                  <a:srgbClr val="7030A0"/>
                </a:solidFill>
              </a:rPr>
              <a:t>Царица математика наук!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Её мы почитаем без сомненья.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Хоть с нею испытали много мук,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Нам бесконечно в радость обученье!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  <a:latin typeface="Comic Sans MS" pitchFamily="66" charset="0"/>
              </a:rPr>
              <a:t>Нарбекова Римма Анвяровна учитель информатики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600201"/>
            <a:ext cx="5643602" cy="311468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Категория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- первая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Педагогический стаж - 16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лет</a:t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Грамота Министерства Образования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РМ</a:t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Почётный работник Общего Образования РФ</a:t>
            </a: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P1011245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844" y="1571612"/>
            <a:ext cx="3470275" cy="4530725"/>
          </a:xfrm>
          <a:prstGeom prst="rect">
            <a:avLst/>
          </a:prstGeom>
          <a:noFill/>
          <a:ln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500430" y="4429132"/>
            <a:ext cx="5857948" cy="3114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lang="ru-RU" sz="2800" b="1" dirty="0">
                <a:solidFill>
                  <a:srgbClr val="7030A0"/>
                </a:solidFill>
              </a:rPr>
              <a:t>Информатика — серьёзная наука.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Без неё сегодня — никуда.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"</a:t>
            </a:r>
            <a:r>
              <a:rPr lang="ru-RU" sz="2800" b="1" dirty="0" err="1">
                <a:solidFill>
                  <a:srgbClr val="7030A0"/>
                </a:solidFill>
              </a:rPr>
              <a:t>Windows</a:t>
            </a:r>
            <a:r>
              <a:rPr lang="ru-RU" sz="2800" b="1" dirty="0">
                <a:solidFill>
                  <a:srgbClr val="7030A0"/>
                </a:solidFill>
              </a:rPr>
              <a:t>" — непростая штука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Чтоб знать — немало надобно труда.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  <a:latin typeface="Comic Sans MS" pitchFamily="66" charset="0"/>
              </a:rPr>
              <a:t>Платонова Марина Константиновна </a:t>
            </a:r>
            <a:br>
              <a:rPr lang="ru-RU" b="1" dirty="0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CC0000"/>
                </a:solidFill>
                <a:latin typeface="Comic Sans MS" pitchFamily="66" charset="0"/>
              </a:rPr>
              <a:t>учитель химии и биологии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2000240"/>
            <a:ext cx="6215074" cy="1571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Категория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первая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Педагогический стаж - 14 лет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3170238" cy="4775200"/>
          </a:xfrm>
          <a:prstGeom prst="rect">
            <a:avLst/>
          </a:prstGeom>
          <a:noFill/>
          <a:effectLst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14678" y="3857628"/>
            <a:ext cx="5929322" cy="221457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ru-RU" sz="7000" b="1" dirty="0">
                <a:solidFill>
                  <a:srgbClr val="7030A0"/>
                </a:solidFill>
              </a:rPr>
              <a:t>Кальций, бор, бериллий, литий! </a:t>
            </a:r>
            <a:br>
              <a:rPr lang="ru-RU" sz="7000" b="1" dirty="0">
                <a:solidFill>
                  <a:srgbClr val="7030A0"/>
                </a:solidFill>
              </a:rPr>
            </a:br>
            <a:r>
              <a:rPr lang="ru-RU" sz="7000" b="1" dirty="0">
                <a:solidFill>
                  <a:srgbClr val="7030A0"/>
                </a:solidFill>
              </a:rPr>
              <a:t>Среди ночи разбудите - </a:t>
            </a:r>
            <a:br>
              <a:rPr lang="ru-RU" sz="7000" b="1" dirty="0">
                <a:solidFill>
                  <a:srgbClr val="7030A0"/>
                </a:solidFill>
              </a:rPr>
            </a:br>
            <a:r>
              <a:rPr lang="ru-RU" sz="7000" b="1" dirty="0">
                <a:solidFill>
                  <a:srgbClr val="7030A0"/>
                </a:solidFill>
              </a:rPr>
              <a:t>Мы ответим дружно: </a:t>
            </a:r>
            <a:br>
              <a:rPr lang="ru-RU" sz="7000" b="1" dirty="0">
                <a:solidFill>
                  <a:srgbClr val="7030A0"/>
                </a:solidFill>
              </a:rPr>
            </a:br>
            <a:r>
              <a:rPr lang="ru-RU" sz="7000" b="1" dirty="0">
                <a:solidFill>
                  <a:srgbClr val="7030A0"/>
                </a:solidFill>
              </a:rPr>
              <a:t>Химию знать нужно!</a:t>
            </a:r>
            <a:r>
              <a:rPr lang="ru-RU" sz="7000" dirty="0">
                <a:solidFill>
                  <a:srgbClr val="7030A0"/>
                </a:solidFill>
              </a:rPr>
              <a:t> 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2984"/>
            <a:ext cx="3143272" cy="435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857364"/>
            <a:ext cx="309407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214422"/>
            <a:ext cx="311358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7021" y="1928802"/>
            <a:ext cx="307697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428728" y="0"/>
            <a:ext cx="70009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Наши достижения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348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55" decel="100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155" decel="100000"/>
                                        <p:tgtEl>
                                          <p:spTgt spid="348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155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155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155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155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155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155" decel="100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155" decel="100000"/>
                                        <p:tgtEl>
                                          <p:spTgt spid="348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1155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155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107</TotalTime>
  <Words>91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Методическое объединение учителей  естественно – математического цикла.</vt:lpstr>
      <vt:lpstr>Слайд 2</vt:lpstr>
      <vt:lpstr>Палаева Нина Павловна – руководитель МО</vt:lpstr>
      <vt:lpstr>Сергеева Людмила Васильевна зам.директора по УР</vt:lpstr>
      <vt:lpstr>Юртайкина Елена Анатольевна   учитель математики</vt:lpstr>
      <vt:lpstr>Нарбекова Римма Анвяровна учитель информатики</vt:lpstr>
      <vt:lpstr>Платонова Марина Константиновна  учитель химии и биологии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Customer</cp:lastModifiedBy>
  <cp:revision>12</cp:revision>
  <dcterms:created xsi:type="dcterms:W3CDTF">2013-02-14T16:13:36Z</dcterms:created>
  <dcterms:modified xsi:type="dcterms:W3CDTF">2013-12-23T19:29:38Z</dcterms:modified>
</cp:coreProperties>
</file>