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>
      <p:cViewPr varScale="1">
        <p:scale>
          <a:sx n="45" d="100"/>
          <a:sy n="45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8AE03-40A6-4B2A-89CC-59E711EF02B4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DC4C2-7742-4189-9F0B-7895A130F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153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8DD63A8-B03D-4FA0-8E35-2E2C9F63305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8FB972E-E797-418E-A47C-B88CA9E4E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63A8-B03D-4FA0-8E35-2E2C9F63305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72E-E797-418E-A47C-B88CA9E4E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63A8-B03D-4FA0-8E35-2E2C9F63305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72E-E797-418E-A47C-B88CA9E4E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63A8-B03D-4FA0-8E35-2E2C9F63305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72E-E797-418E-A47C-B88CA9E4E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63A8-B03D-4FA0-8E35-2E2C9F63305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72E-E797-418E-A47C-B88CA9E4E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63A8-B03D-4FA0-8E35-2E2C9F63305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72E-E797-418E-A47C-B88CA9E4E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63A8-B03D-4FA0-8E35-2E2C9F63305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72E-E797-418E-A47C-B88CA9E4E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63A8-B03D-4FA0-8E35-2E2C9F63305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72E-E797-418E-A47C-B88CA9E4E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63A8-B03D-4FA0-8E35-2E2C9F63305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72E-E797-418E-A47C-B88CA9E4E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63A8-B03D-4FA0-8E35-2E2C9F63305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72E-E797-418E-A47C-B88CA9E4E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63A8-B03D-4FA0-8E35-2E2C9F63305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972E-E797-418E-A47C-B88CA9E4E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8DD63A8-B03D-4FA0-8E35-2E2C9F633053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8FB972E-E797-418E-A47C-B88CA9E4E5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2492896"/>
            <a:ext cx="3816424" cy="1917740"/>
          </a:xfrm>
        </p:spPr>
        <p:txBody>
          <a:bodyPr>
            <a:norm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Параллелепипед</a:t>
            </a:r>
            <a:endParaRPr lang="ru-RU" sz="3200" dirty="0"/>
          </a:p>
        </p:txBody>
      </p:sp>
      <p:sp>
        <p:nvSpPr>
          <p:cNvPr id="4" name="Куб 3"/>
          <p:cNvSpPr/>
          <p:nvPr/>
        </p:nvSpPr>
        <p:spPr>
          <a:xfrm>
            <a:off x="928662" y="2500306"/>
            <a:ext cx="1728192" cy="151216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179512" y="1916832"/>
            <a:ext cx="3312368" cy="27363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76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645" y="2786058"/>
            <a:ext cx="6637468" cy="714380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Прямоугольный параллелепипед.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90" dirty="0" smtClean="0">
                <a:solidFill>
                  <a:schemeClr val="tx2">
                    <a:lumMod val="75000"/>
                  </a:schemeClr>
                </a:solidFill>
              </a:rPr>
              <a:t>Поверхность </a:t>
            </a:r>
            <a:r>
              <a:rPr lang="ru-RU" sz="1890" dirty="0">
                <a:solidFill>
                  <a:schemeClr val="tx2">
                    <a:lumMod val="75000"/>
                  </a:schemeClr>
                </a:solidFill>
              </a:rPr>
              <a:t>прямоугольного параллелепипеда состоит из 6 </a:t>
            </a:r>
            <a:r>
              <a:rPr lang="ru-RU" sz="1890" dirty="0" smtClean="0">
                <a:solidFill>
                  <a:schemeClr val="tx2">
                    <a:lumMod val="75000"/>
                  </a:schemeClr>
                </a:solidFill>
              </a:rPr>
              <a:t>прямоугольников, </a:t>
            </a:r>
            <a:r>
              <a:rPr lang="ru-RU" sz="1890" dirty="0">
                <a:solidFill>
                  <a:schemeClr val="tx2">
                    <a:lumMod val="75000"/>
                  </a:schemeClr>
                </a:solidFill>
              </a:rPr>
              <a:t>каждый из которых называют гранью </a:t>
            </a:r>
            <a:r>
              <a:rPr lang="ru-RU" sz="1890" dirty="0" smtClean="0">
                <a:solidFill>
                  <a:schemeClr val="tx2">
                    <a:lumMod val="75000"/>
                  </a:schemeClr>
                </a:solidFill>
              </a:rPr>
              <a:t>прямоугольного параллелепипеда. </a:t>
            </a:r>
            <a:endParaRPr lang="ru-RU" sz="189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3500439"/>
            <a:ext cx="571504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latin typeface="Century Gothic" pitchFamily="34" charset="0"/>
              </a:rPr>
              <a:t>Прямоугольным параллелепипедом называется параллелепипед, грани которого – прямоугольники.</a:t>
            </a:r>
            <a:endParaRPr lang="ru-RU" sz="17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1815034"/>
            <a:ext cx="614366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Параллелепипед</a:t>
            </a:r>
            <a:r>
              <a:rPr lang="ru-RU" dirty="0" smtClean="0"/>
              <a:t> –</a:t>
            </a:r>
            <a:r>
              <a:rPr lang="ru-RU" sz="1700" dirty="0" smtClean="0"/>
              <a:t> это четырёхугольная призма, основаниями которой являются параллелограммы.</a:t>
            </a:r>
            <a:endParaRPr lang="ru-RU" sz="1700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4357694"/>
            <a:ext cx="671517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/>
              <a:t>Свойство диагоналей </a:t>
            </a:r>
            <a:r>
              <a:rPr lang="ru-RU" sz="1700" dirty="0" smtClean="0"/>
              <a:t>параллелепипеда: </a:t>
            </a:r>
            <a:r>
              <a:rPr lang="ru-RU" sz="1700" dirty="0" smtClean="0"/>
              <a:t>четыре </a:t>
            </a:r>
            <a:r>
              <a:rPr lang="ru-RU" sz="1700" smtClean="0"/>
              <a:t>диагонали </a:t>
            </a:r>
            <a:r>
              <a:rPr lang="ru-RU" sz="1700" smtClean="0"/>
              <a:t>параллелепипеда </a:t>
            </a:r>
            <a:r>
              <a:rPr lang="ru-RU" sz="1700" dirty="0" smtClean="0"/>
              <a:t>пересекаются в одной точке и делятся этой точкой пополам.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421228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645" y="908721"/>
            <a:ext cx="6637468" cy="1656183"/>
          </a:xfrm>
        </p:spPr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  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780928"/>
            <a:ext cx="7560839" cy="3312368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Стороны граней называют </a:t>
            </a:r>
            <a:r>
              <a:rPr lang="ru-RU" b="1" dirty="0">
                <a:solidFill>
                  <a:schemeClr val="tx1"/>
                </a:solidFill>
              </a:rPr>
              <a:t>ребрами параллелепипеда</a:t>
            </a:r>
            <a:r>
              <a:rPr lang="ru-RU" dirty="0">
                <a:solidFill>
                  <a:schemeClr val="tx1"/>
                </a:solidFill>
              </a:rPr>
              <a:t>, а вершины граней — </a:t>
            </a:r>
            <a:r>
              <a:rPr lang="ru-RU" b="1" dirty="0">
                <a:solidFill>
                  <a:schemeClr val="tx1"/>
                </a:solidFill>
              </a:rPr>
              <a:t>вершинами параллелепипеда</a:t>
            </a:r>
            <a:r>
              <a:rPr lang="ru-RU" dirty="0">
                <a:solidFill>
                  <a:schemeClr val="tx1"/>
                </a:solidFill>
              </a:rPr>
              <a:t>.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У прямоугольного параллелепипеда 12 ребер и 8 вершин.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Прямоугольный параллелепипед имеет три измерения — </a:t>
            </a:r>
            <a:r>
              <a:rPr lang="ru-RU" b="1" dirty="0">
                <a:solidFill>
                  <a:schemeClr val="tx1"/>
                </a:solidFill>
              </a:rPr>
              <a:t>длину, ширину и высоту. 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Куб</a:t>
            </a:r>
            <a:r>
              <a:rPr lang="ru-RU" dirty="0">
                <a:solidFill>
                  <a:schemeClr val="tx1"/>
                </a:solidFill>
              </a:rPr>
              <a:t> — это прямоугольный параллелепипед, у которого все измерения одинаковы.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Поэтому поверхность куба состоит из 6 равных квадратов.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Куб 3"/>
          <p:cNvSpPr/>
          <p:nvPr/>
        </p:nvSpPr>
        <p:spPr>
          <a:xfrm>
            <a:off x="5143504" y="1142984"/>
            <a:ext cx="2160240" cy="129614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62" y="571480"/>
            <a:ext cx="3092052" cy="221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5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0"/>
            <a:ext cx="144016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24744"/>
            <a:ext cx="7299564" cy="5184576"/>
          </a:xfrm>
        </p:spPr>
      </p:pic>
    </p:spTree>
    <p:extLst>
      <p:ext uri="{BB962C8B-B14F-4D97-AF65-F5344CB8AC3E}">
        <p14:creationId xmlns:p14="http://schemas.microsoft.com/office/powerpoint/2010/main" val="315904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Объем прямоугольного параллелепипеда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Объем прямоугольного параллелепипеда равен произведению площади основания на высоту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66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Свойства прямоугольного параллелепипеда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Квадрат диагоналей прямоугольного параллелепипеда равен сумме квадратов трех его измерений</a:t>
            </a:r>
          </a:p>
          <a:p>
            <a:r>
              <a:rPr lang="ru-RU" dirty="0" smtClean="0"/>
              <a:t>Объем прямоугольного параллелепипеда равен произведению трех его </a:t>
            </a:r>
            <a:r>
              <a:rPr lang="ru-RU" dirty="0" err="1" smtClean="0"/>
              <a:t>изпмерений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1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219</TotalTime>
  <Words>89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 Параллелепипед</vt:lpstr>
      <vt:lpstr>Прямоугольный параллелепипед.  Поверхность прямоугольного параллелепипеда состоит из 6 прямоугольников, каждый из которых называют гранью прямоугольного параллелепипеда. </vt:lpstr>
      <vt:lpstr>  </vt:lpstr>
      <vt:lpstr>Презентация PowerPoint</vt:lpstr>
      <vt:lpstr>Объем прямоугольного параллелепипеда</vt:lpstr>
      <vt:lpstr>Свойства прямоугольного параллелепипеда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Прямоугольный</dc:title>
  <dc:creator>Ирина</dc:creator>
  <cp:lastModifiedBy>9 класс БШ</cp:lastModifiedBy>
  <cp:revision>19</cp:revision>
  <dcterms:created xsi:type="dcterms:W3CDTF">2011-12-15T14:02:10Z</dcterms:created>
  <dcterms:modified xsi:type="dcterms:W3CDTF">2013-04-17T05:53:56Z</dcterms:modified>
</cp:coreProperties>
</file>