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7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705" autoAdjust="0"/>
  </p:normalViewPr>
  <p:slideViewPr>
    <p:cSldViewPr>
      <p:cViewPr varScale="1">
        <p:scale>
          <a:sx n="60" d="100"/>
          <a:sy n="60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40C7D4-8EA9-492F-9135-847C3EDB959B}" type="datetimeFigureOut">
              <a:rPr lang="ru-RU" smtClean="0"/>
              <a:t>18.04.2012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72B11-F1AC-466E-B9A8-8C449E379C5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72B11-F1AC-466E-B9A8-8C449E379C59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8374A7-881F-42A0-9E77-DF59922F9638}" type="datetimeFigureOut">
              <a:rPr lang="ru-RU" smtClean="0"/>
              <a:pPr/>
              <a:t>18.04.2012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F21694C-6FF3-4604-AC1A-954C6CD292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edg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ОПЫТ РАБОТЫ </a:t>
            </a:r>
            <a:br>
              <a:rPr lang="ru-RU" sz="5400" dirty="0" smtClean="0"/>
            </a:br>
            <a:r>
              <a:rPr lang="ru-RU" sz="5400" dirty="0" smtClean="0"/>
              <a:t>ПО ПОДГОТОВКЕ </a:t>
            </a:r>
            <a:br>
              <a:rPr lang="ru-RU" sz="5400" dirty="0" smtClean="0"/>
            </a:br>
            <a:r>
              <a:rPr lang="ru-RU" sz="5400" dirty="0" smtClean="0"/>
              <a:t>К ЕГЭ </a:t>
            </a:r>
            <a:br>
              <a:rPr lang="ru-RU" sz="5400" dirty="0" smtClean="0"/>
            </a:br>
            <a:r>
              <a:rPr lang="ru-RU" sz="5400" dirty="0" smtClean="0"/>
              <a:t>ПО РУССКОМУ ЯЗЫКУ</a:t>
            </a:r>
            <a:endParaRPr lang="ru-RU" sz="5400" dirty="0"/>
          </a:p>
        </p:txBody>
      </p:sp>
      <p:pic>
        <p:nvPicPr>
          <p:cNvPr id="2050" name="Picture 2" descr="C:\Documents and Settings\дом\Рабочий стол\0b08a3d46ea0846f232dc75cb7941a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4" y="3429000"/>
            <a:ext cx="7255693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610669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ЕГЭ,ЕГЭ…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много значит это слово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Сейчас, в апреле, и всегда!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Оно для нас уже не ново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будет с нами ,видимо, всегда!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Но я хочу напомнить Вам, друзья,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Что на дворе уже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Весна!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Уже видны и солнца блики,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Давайте будем верить в чудеса: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сдали все! И будет лето , отпуск…-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красота!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Documents and Settings\дом\Рабочий стол\Sycamore T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Электронный журнал «Учительский журнал </a:t>
            </a:r>
            <a:r>
              <a:rPr lang="ru-RU" dirty="0" err="1" smtClean="0"/>
              <a:t>он-лайн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//</a:t>
            </a:r>
            <a:r>
              <a:rPr lang="en-US" dirty="0" err="1" smtClean="0"/>
              <a:t>Pedsovet.su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Социальная сеть работников образования</a:t>
            </a:r>
            <a:br>
              <a:rPr lang="ru-RU" dirty="0" smtClean="0"/>
            </a:br>
            <a:r>
              <a:rPr lang="en-US" dirty="0" smtClean="0"/>
              <a:t>http</a:t>
            </a:r>
            <a:r>
              <a:rPr lang="ru-RU" dirty="0" smtClean="0"/>
              <a:t>:</a:t>
            </a:r>
            <a:r>
              <a:rPr lang="en-US" dirty="0" smtClean="0"/>
              <a:t>//</a:t>
            </a:r>
            <a:r>
              <a:rPr lang="en-US" dirty="0" err="1" smtClean="0"/>
              <a:t>nsportal</a:t>
            </a:r>
            <a:r>
              <a:rPr lang="ru-RU" dirty="0" smtClean="0"/>
              <a:t>.</a:t>
            </a:r>
            <a:r>
              <a:rPr lang="en-US" dirty="0" err="1" smtClean="0"/>
              <a:t>ru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Всероссийские дистанционные олимпиады и конкурсы</a:t>
            </a:r>
            <a:br>
              <a:rPr lang="ru-RU" dirty="0" smtClean="0"/>
            </a:br>
            <a:r>
              <a:rPr lang="ru-RU" dirty="0" smtClean="0"/>
              <a:t>Конкурс творческих работ «Алые паруса»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5962674"/>
          </a:xfrm>
        </p:spPr>
        <p:txBody>
          <a:bodyPr>
            <a:normAutofit/>
          </a:bodyPr>
          <a:lstStyle/>
          <a:p>
            <a:pPr algn="l"/>
            <a:r>
              <a:rPr lang="ru-RU" sz="6700" u="sng" dirty="0" smtClean="0">
                <a:latin typeface="Times New Roman" pitchFamily="18" charset="0"/>
                <a:cs typeface="Times New Roman" pitchFamily="18" charset="0"/>
              </a:rPr>
              <a:t>Общие принципы: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1)соблюдение преемственности в обучении;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2) подготовка к ЕГЭ с 5 класса;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3)с 10 класса- целенаправленное решение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КИМов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полном объеме;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1128"/>
          </a:xfrm>
        </p:spPr>
        <p:txBody>
          <a:bodyPr/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4)с 10 класса- обязательное ознакомление с кодификатором и спецификацией заданий ЕГЭ;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5)индивидуальная работа с обучающимися;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6)системность в рабо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те.</a:t>
            </a:r>
            <a:endParaRPr lang="ru-RU" dirty="0"/>
          </a:p>
        </p:txBody>
      </p:sp>
      <p:pic>
        <p:nvPicPr>
          <p:cNvPr id="4098" name="Picture 2" descr="C:\Documents and Settings\дом\Рабочий стол\stacked-books-clipar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149080"/>
            <a:ext cx="4752528" cy="270892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pPr algn="l"/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>Организация урока по подготовке к ЕГЭ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1)словарная работа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-орфографическая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-орфоэпическая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	-лексическая.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30120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2)Синтаксическая и пунктуационная пятиминутка.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3)Работа по основной теме урока.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4)Закрепление на основе тренировочных упражнений различного характера.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дом\Рабочий стол\0_6f440_29d6b097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4293096"/>
            <a:ext cx="4536504" cy="256490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5)Решение тестовых заданий и заданий с развернутыми ответами по каждой теме.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6)Анализ допущенных ошибок с обязательным комментарием учителя.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7)Домашнее задание -в формате ЕГЭ.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4176464"/>
          </a:xfrm>
        </p:spPr>
        <p:txBody>
          <a:bodyPr>
            <a:normAutofit fontScale="90000"/>
          </a:bodyPr>
          <a:lstStyle/>
          <a:p>
            <a:r>
              <a:rPr lang="ru-RU" sz="67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7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700" u="sng" dirty="0" smtClean="0">
                <a:latin typeface="Times New Roman" pitchFamily="18" charset="0"/>
                <a:cs typeface="Times New Roman" pitchFamily="18" charset="0"/>
              </a:rPr>
              <a:t>Уроки развития речи:</a:t>
            </a:r>
            <a:r>
              <a:rPr lang="ru-RU" sz="60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подготовка и написание сочинений в соответствии с критериями оценки заданий группы С на ЕГЭ.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дом\Рабочий стол\1316779355_3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869160"/>
            <a:ext cx="4320480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6700" u="sng" dirty="0" smtClean="0">
                <a:latin typeface="Times New Roman" pitchFamily="18" charset="0"/>
                <a:cs typeface="Times New Roman" pitchFamily="18" charset="0"/>
              </a:rPr>
              <a:t>Сочинение –миниатюра на обычном уроке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Темы: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«Прекрасное утро»,</a:t>
            </a:r>
            <a:br>
              <a:rPr lang="ru-RU" dirty="0" smtClean="0"/>
            </a:br>
            <a:r>
              <a:rPr lang="ru-RU" dirty="0" smtClean="0"/>
              <a:t>«По дороге в школу»,</a:t>
            </a:r>
            <a:br>
              <a:rPr lang="ru-RU" dirty="0" smtClean="0"/>
            </a:br>
            <a:r>
              <a:rPr lang="ru-RU" dirty="0" smtClean="0"/>
              <a:t>«Интересное событие»,</a:t>
            </a:r>
            <a:br>
              <a:rPr lang="ru-RU" dirty="0" smtClean="0"/>
            </a:br>
            <a:r>
              <a:rPr lang="ru-RU" dirty="0" smtClean="0"/>
              <a:t>«Я сегодня узнал…»,</a:t>
            </a:r>
            <a:br>
              <a:rPr lang="ru-RU" dirty="0" smtClean="0"/>
            </a:br>
            <a:r>
              <a:rPr lang="ru-RU" dirty="0" smtClean="0"/>
              <a:t>«Всегда ли я бываю прав?»,</a:t>
            </a:r>
            <a:br>
              <a:rPr lang="ru-RU" dirty="0" smtClean="0"/>
            </a:br>
            <a:r>
              <a:rPr lang="ru-RU" dirty="0" smtClean="0"/>
              <a:t>«Некрасивая девочка?» и др.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4666530"/>
          </a:xfrm>
        </p:spPr>
        <p:txBody>
          <a:bodyPr>
            <a:normAutofit fontScale="90000"/>
          </a:bodyPr>
          <a:lstStyle/>
          <a:p>
            <a:pPr algn="l"/>
            <a:r>
              <a:rPr lang="ru-RU" sz="6700" u="sng" dirty="0" smtClean="0">
                <a:latin typeface="Times New Roman" pitchFamily="18" charset="0"/>
                <a:cs typeface="Times New Roman" pitchFamily="18" charset="0"/>
              </a:rPr>
              <a:t>Использую в работе: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тренажеры;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-презентации;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-материалы, опубликованные на официальных сайтах Интернета;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-раздаточный материал по темам;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-книги-практикумы и др.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дом\Рабочий стол\74726764_large_111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5040560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">
      <a:dk1>
        <a:sysClr val="windowText" lastClr="000000"/>
      </a:dk1>
      <a:lt1>
        <a:sysClr val="window" lastClr="FFFFFF"/>
      </a:lt1>
      <a:dk2>
        <a:srgbClr val="5A6378"/>
      </a:dk2>
      <a:lt2>
        <a:srgbClr val="FF0B0B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</TotalTime>
  <Words>59</Words>
  <Application>Microsoft Office PowerPoint</Application>
  <PresentationFormat>Экран (4:3)</PresentationFormat>
  <Paragraphs>12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ОПЫТ РАБОТЫ  ПО ПОДГОТОВКЕ  К ЕГЭ  ПО РУССКОМУ ЯЗЫКУ</vt:lpstr>
      <vt:lpstr>Общие принципы: 1)соблюдение преемственности в обучении; 2) подготовка к ЕГЭ с 5 класса; 3)с 10 класса- целенаправленное решение КИМов в полном объеме; </vt:lpstr>
      <vt:lpstr>4)с 10 класса- обязательное ознакомление с кодификатором и спецификацией заданий ЕГЭ; 5)индивидуальная работа с обучающимися; 6)системность в работе.</vt:lpstr>
      <vt:lpstr>Организация урока по подготовке к ЕГЭ: 1)словарная работа  -орфографическая  -орфоэпическая  -лексическая. </vt:lpstr>
      <vt:lpstr>2)Синтаксическая и пунктуационная пятиминутка.  3)Работа по основной теме урока.  4)Закрепление на основе тренировочных упражнений различного характера.</vt:lpstr>
      <vt:lpstr>5)Решение тестовых заданий и заданий с развернутыми ответами по каждой теме.  6)Анализ допущенных ошибок с обязательным комментарием учителя.  7)Домашнее задание -в формате ЕГЭ. </vt:lpstr>
      <vt:lpstr> Уроки развития речи: подготовка и написание сочинений в соответствии с критериями оценки заданий группы С на ЕГЭ.</vt:lpstr>
      <vt:lpstr>Сочинение –миниатюра на обычном уроке Темы: «Прекрасное утро», «По дороге в школу», «Интересное событие», «Я сегодня узнал…», «Всегда ли я бываю прав?», «Некрасивая девочка?» и др.</vt:lpstr>
      <vt:lpstr>Использую в работе: -тренажеры; -презентации; -материалы, опубликованные на официальных сайтах Интернета; -раздаточный материал по темам; -книги-практикумы и др. </vt:lpstr>
      <vt:lpstr> ЕГЭ,ЕГЭ… Как много значит это слово Сейчас, в апреле, и всегда! Оно для нас уже не ново И будет с нами ,видимо, всегда! Но я хочу напомнить Вам, друзья, Что на дворе уже Весна! Уже видны и солнца блики, Давайте будем верить в чудеса:  Мы сдали все! И будет лето , отпуск…-красота! </vt:lpstr>
      <vt:lpstr>Слайд 11</vt:lpstr>
      <vt:lpstr>Электронный журнал «Учительский журнал он-лайн» http://Pedsovet.su Социальная сеть работников образования http://nsportal.ru Всероссийские дистанционные олимпиады и конкурсы Конкурс творческих работ «Алые паруса»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 ПО ПОДГОТОВКЕ  К  ЕГЭ  ПО РУССКОМУ ЯЗЫКУ</dc:title>
  <dc:creator>SamLab.ws</dc:creator>
  <cp:lastModifiedBy>SamLab.ws</cp:lastModifiedBy>
  <cp:revision>17</cp:revision>
  <dcterms:created xsi:type="dcterms:W3CDTF">2012-04-18T15:32:39Z</dcterms:created>
  <dcterms:modified xsi:type="dcterms:W3CDTF">2012-04-18T17:58:39Z</dcterms:modified>
</cp:coreProperties>
</file>