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5" r:id="rId5"/>
    <p:sldId id="263" r:id="rId6"/>
    <p:sldId id="266" r:id="rId7"/>
    <p:sldId id="259" r:id="rId8"/>
    <p:sldId id="267" r:id="rId9"/>
    <p:sldId id="260" r:id="rId10"/>
    <p:sldId id="268" r:id="rId11"/>
    <p:sldId id="261" r:id="rId12"/>
    <p:sldId id="269" r:id="rId13"/>
    <p:sldId id="262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A3651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Настюшка;)\Учёба\Преступление и наказание\фото\eb12f2348edfd36aa454ce0a943bee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6027003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66"/>
                </a:solidFill>
                <a:latin typeface="Mistral" pitchFamily="66" charset="0"/>
                <a:cs typeface="KodchiangUPC" pitchFamily="18" charset="-34"/>
              </a:rPr>
              <a:t>Ф.М. Достоевский</a:t>
            </a:r>
            <a:endParaRPr lang="ru-RU" sz="4800" dirty="0">
              <a:solidFill>
                <a:srgbClr val="FFFF66"/>
              </a:solidFill>
              <a:latin typeface="Mistral" pitchFamily="66" charset="0"/>
              <a:cs typeface="KodchiangUPC" pitchFamily="18" charset="-34"/>
            </a:endParaRPr>
          </a:p>
        </p:txBody>
      </p:sp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Настюшка;)\Учёба\Преступление и наказание\фото\90884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9613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5720" y="214290"/>
            <a:ext cx="792955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Раскольников избегает общества людей, даже ближайшего друга Разумихина, отталкивает сестру и мать. Он боится "запачкать" их своим преступлением. Лишь в разговорах с Соней Мармеладовой Раскольников смог открыть свою душу. Она такая же грешная, как и он (живет по желтому билету). На этот путь Соню тоже толкнула безысходная нужда. Она тяготится своим положением, но не может его изменить.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Она уговаривает Родиона Романовича покаяться на площади, облегчить душу, чтобы обрести покой и душевное равновесие, утраченное после убийства.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Настюшка;)\Учёба\Преступление и наказание\фото\fmt_53_koshevoy__filonenk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Наказание не сводится к судебному приговору, оно заключено в нравственной пытке, которая для героя романа более тягостна, чем даже тюрьма и каторга. Муки совести, леденящий душу страх, преследующий Раскольникова на каждом шагу, сознание бессмысленности совершенного злодеяния, сознание своей ничтожности, неспособности стать «властелином», понимание несостоятельности своей теории — все это тяжелейшим гнетом ложится на душу преступника.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Всем этим герой доказывает себе и нам, что нормальный человек не может безнаказанно совершить злодейство, что жизнь намного сложнее и "изобретательнее" любой теории. Убив старуху, Раскольников вынужден был убить и ее безобидную сестру Лизавету, вернувшуюся домой в момент убийства. Это двойное преступление тяготит Родиона Романовича. И в конце концов он признается следователю во всем содеянном. Раскаяние на площади и у следователя несколько примиряет Раскольникова с окружающими.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6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Настюшка;)\Учёба\Преступление и наказание\фото\7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9714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571480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Достоевский показал невозможность безнаказанно совершать преступления и дает шанс даже оступившемуся, но раскаявшемуся человеку рассчитывать на прощение. Человек не волен в своей судьбе, его ведет провидение, но живущий по Божьим законам приближается к тому идеалу совершенного человека...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Настюшка;)\Учёба\Преступление и наказание\фото\Sonja_Raskolnikov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10511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Настюшка;)\Учёба\Преступление и наказание\фото\PR200711271546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551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214290"/>
            <a:ext cx="578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Образ Раскольникова Родиона Романовича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858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Раскольников был замечательно хорош собою, с прекрасными тёмными глазами, тёмно-рус, ростом выше среднего, тонок и строен. Весь его вид отображал бедность и нищету. </a:t>
            </a:r>
          </a:p>
          <a:p>
            <a:r>
              <a:rPr lang="ru-RU" sz="3200" dirty="0" smtClean="0"/>
              <a:t>Он был до того худо одет, что иной, даже и привычный человек, посовестился бы днём выходить в таких лохмотьях  на улицу. На голове у Раскольникова была шляпа: высокая, круглая, циммермановская, но вся уже изношенная, совсем рыжая, вся в дырах и пятнах, без полей и самым безобразнейшим углом заломившаяся на сторону.</a:t>
            </a:r>
            <a:endParaRPr lang="ru-RU" sz="3200" dirty="0"/>
          </a:p>
        </p:txBody>
      </p:sp>
    </p:spTree>
  </p:cSld>
  <p:clrMapOvr>
    <a:masterClrMapping/>
  </p:clrMapOvr>
  <p:transition spd="med" advClick="0" advTm="3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Настюшка;)\Учёба\Преступление и наказание\фото\PR200711271557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56" y="0"/>
            <a:ext cx="917533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357166"/>
            <a:ext cx="85011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Видя несправедливость и бесправие низов, царившие в городе, Раскольников создает свою преступную теорию. По этой теории люди делятся на две категории: «низших» и «право имеющих». Родион решает проверить себя: сможет ли он переступить через свои нравственные ценности, свой характер. Если да, то он докажет самому себе и другим, что он относится к категории высшей, а не к «тварям дрожащим». </a:t>
            </a:r>
          </a:p>
          <a:p>
            <a:r>
              <a:rPr lang="ru-RU" sz="2800" dirty="0" smtClean="0"/>
              <a:t>Для доказательства своей теории Раскольников решает убить старуху-процентщицу, вредную для обществ ростовщицу, как он считает, "никчемную старушонку". </a:t>
            </a:r>
          </a:p>
          <a:p>
            <a:r>
              <a:rPr lang="ru-RU" sz="2000" dirty="0" smtClean="0"/>
              <a:t>    </a:t>
            </a:r>
            <a:endParaRPr lang="ru-RU" sz="2000" dirty="0"/>
          </a:p>
        </p:txBody>
      </p:sp>
    </p:spTree>
  </p:cSld>
  <p:clrMapOvr>
    <a:masterClrMapping/>
  </p:clrMapOvr>
  <p:transition advClick="0" advTm="4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Настюшка;)\Учёба\Преступление и наказание\фото\49823760-rask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70" y="0"/>
            <a:ext cx="920734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Почему же возникла в голове довольно образованного юноши такая дикая теория? Из-за ужасной бедности, в которой вынужден существовать Раскольников, несправедливости, невозможности, да и нежелания переделать окружающую жизнь. Он решает встать над жизнью, над ее законами. А это под силу лишь немногим. Стать выше и вне мира - это и значит стать человеком, обрести действительную свободу,- так думает Раскольников, когда готовится к убийству. Не изменить мир, а свое положение в нем стремится герой. Во что бы то ни стало надо решиться, хоть на что-нибудь, или... "или отказаться от жизни совсем!" </a:t>
            </a:r>
          </a:p>
          <a:p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advClick="0" advTm="4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Настюшка;)\Учёба\Преступление и наказание\фото\PR200711271546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Преступление совершено, почему же так тяжело и страшно нашему герою? Он переживает душевные терзания: его преследуют страшные воспоминания о пролитой крови, страх перед разоблачением и наказанием, а главное, ощущение безысходного одиночества и бессмысленности совершенного им преступления.</a:t>
            </a:r>
            <a:endParaRPr lang="ru-RU" sz="3200" dirty="0"/>
          </a:p>
        </p:txBody>
      </p:sp>
    </p:spTree>
  </p:cSld>
  <p:clrMapOvr>
    <a:masterClrMapping/>
  </p:clrMapOvr>
  <p:transition advClick="0" advTm="3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627</Words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KENT</dc:creator>
  <cp:lastModifiedBy>KENT</cp:lastModifiedBy>
  <cp:revision>22</cp:revision>
  <dcterms:created xsi:type="dcterms:W3CDTF">2012-09-29T12:10:03Z</dcterms:created>
  <dcterms:modified xsi:type="dcterms:W3CDTF">2012-10-01T20:18:21Z</dcterms:modified>
</cp:coreProperties>
</file>