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sldIdLst>
    <p:sldId id="256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40447C-E9B8-4194-9D8B-83CF01237BF2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FAFB25-2DC9-44CF-8727-D325D9188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85794"/>
            <a:ext cx="871142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логопедической коррекции речи рассчитана на учебный план,</a:t>
            </a:r>
          </a:p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котором для логопедических занятий в 1-3 классах отводится 4 часа в неделю,</a:t>
            </a:r>
          </a:p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4-5 классах – 3 часа в неделю, в 6-7 классах – 2 часа в неделю. </a:t>
            </a:r>
          </a:p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Поскольку при умственной отсталости нарушаются все компоненты речи:</a:t>
            </a:r>
          </a:p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её фонетико-фонематическая сторона, лексика, грамматический строй, связная речь.</a:t>
            </a:r>
          </a:p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Целью данной программы является разработка последовательной поэтапной коррекции </a:t>
            </a:r>
          </a:p>
          <a:p>
            <a:pPr marL="0" marR="0" lvl="0" indent="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всех компонентов речевой деятельности.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состоит из следующих разделов:</a:t>
            </a:r>
            <a:endParaRPr kumimoji="0" lang="ru-RU" b="1" i="0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 коррекция звукопроизношения;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коррекция фонематических процессов;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коррекционная работа на лексическом уровне;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коррекционная работа на синтаксическом уровне;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 совершенствование связной речи.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42860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Логопедическое сопровождение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909310"/>
          </a:xfrm>
          <a:prstGeom prst="rect">
            <a:avLst/>
          </a:prstGeom>
          <a:blipFill>
            <a:blip r:embed="rId2">
              <a:lum bright="70000" contrast="-70000"/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Проведены семинары: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Дисграфия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Виды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дисграфии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фонематического слуха.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Логопедический массаж.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Практикумы по теме: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Веселая артикуляционная гимнастика.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и упражнения для развития фонематического слуха и восприятия.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 логопедического массажа.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работе привлекались педагоги школы.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Осуществлялось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взаимопосещение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уроков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Устюговой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Ю.С., Киреевой Э. Р.,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Зариповой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Р. С., Глубоковской А. 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Участвовала в межрегиональном  семинаре в апреле 2013г. Проводила открытый урок по теме: Дифференциация 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устной речи и на письме.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старье\Токарева\Наташа\Наташа\Мероприятия\Мероприятия 0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9" y="2678901"/>
            <a:ext cx="1357322" cy="101799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cuments\Star\Поделки\IMG_2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28736"/>
            <a:ext cx="187524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ocuments\Мои фото\Изображение 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5" y="1982380"/>
            <a:ext cx="1571636" cy="1178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cuments\Мои фото\Изображение 0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5" y="1857364"/>
            <a:ext cx="1714512" cy="84717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ocuments\Мои фото\Изображение 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393017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ocuments\Мои фото\Изображение 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46595"/>
            <a:ext cx="1785952" cy="133946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ocuments\Мои фото\Изображение 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53752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ocuments\Мои фото\Изображение 0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910811"/>
            <a:ext cx="1428760" cy="107157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ocuments\Мои фото\Изображение 0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31" y="1357299"/>
            <a:ext cx="1619261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955759-5ec0a874573956f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3" y="4110495"/>
            <a:ext cx="1357321" cy="818702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7220" name="WordArt 4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3328982" cy="88105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i="1" kern="10" dirty="0">
                <a:ln w="12700">
                  <a:solidFill>
                    <a:srgbClr val="B2B2B2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Спасибо за внимание.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1" y="1214423"/>
          <a:ext cx="7715310" cy="5691610"/>
        </p:xfrm>
        <a:graphic>
          <a:graphicData uri="http://schemas.openxmlformats.org/drawingml/2006/table">
            <a:tbl>
              <a:tblPr/>
              <a:tblGrid>
                <a:gridCol w="2196147"/>
                <a:gridCol w="1839721"/>
                <a:gridCol w="1839721"/>
                <a:gridCol w="1839721"/>
              </a:tblGrid>
              <a:tr h="428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было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выпущено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осталось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4+1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Хусаинов 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3+1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 Исакова Ю.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Мельникова 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Процкив 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Пашин 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Тимофееев 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715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 о работе учителя 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логопеда за 2012 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2013 год.</a:t>
            </a:r>
            <a:endParaRPr kumimoji="0" lang="ru-RU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начало года: 26 человек.</a:t>
            </a:r>
            <a:endParaRPr kumimoji="0" lang="ru-RU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конец года:21 человек.</a:t>
            </a:r>
            <a:endParaRPr kumimoji="0" lang="ru-RU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642918"/>
            <a:ext cx="535781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 разными речевыми нарушениями: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Системное недоразвитие  речи тяжелой степени в структуре основного дефекта:8 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Системное недоразвитие  средней  степени в структуре основного дефекта:15ч.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Системное недоразвитие  речи легкой  степени в структуре основного дефекта:3ч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Логопедические занятия с детьми проводились подгрупповые, индивидуальные (согласно циклограмме работы) с учетом дефекта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Наблюдаются улучшения в устной и письменной речи у 20 учащихся. Нет положительной динамики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Анисифорова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(6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Мальчик не пишет под диктовку, не читает, затрудняется в списывании с печатного текста. Ученик Климов Н. не может писать под диктовку, в речи нет улучшений.  Ученик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Япаев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(1кл) не научился читать, писать.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J0343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957508"/>
            <a:ext cx="2381240" cy="266698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класс (Гафаров Д)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ж, (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Молдованов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Д) звуки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ж,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Отапчук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К)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ж, (Юсупова К.)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Япаев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класс (Саблин А)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щ,з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Дудин А.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класс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Кузикова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ль,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(Казаков Н.)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Климов Н.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класс ( Лещинский А )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ш,ж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класс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Саламатов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,( Солнцев В.)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л, (Исакова Ю)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класс (Пашин К.)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с,сь,з,зь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500042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Звуки на стадии постановки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42852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Звуки на стадии автоматизации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класс (Гафаров Д)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л,щ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Япаев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ж, ч,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Остапчук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К) звуки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ч.,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Молдованов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 ч, (Юсупова К)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ж,щ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класс (Саблин А) звуки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ж, л,(Кононов ж.)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л, 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класс (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Тенгушов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Р, л.,( Казаков Н.)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ч,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шипящие звуки, (Климов Н) звуки 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класс (Лещинский А)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(Хакимова э)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Сафтдинов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просодика речи.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класс (Солнцев В)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Саламатов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л, (Исакова Ю.)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ж,щ,р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стадии дифференциации.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класс (Пашин К)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звуки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 улучшения в ЗП выявлены: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класс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Молдованов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Д.,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ГафаровД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., Юсупова К.,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Остапчук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класс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Дудин А., Максимова Т., Кононов Ж.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класс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Кузикова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И., Казаков Н.., Хусаинов Р,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Тенгушев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класс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Коновалова А., Лещинский А, Хакимова Э.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класс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Солнцев В., Мельникова В.,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Саламатов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К., Исакова 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класс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Тимофеев С.,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Процкив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В, Пашин К.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7150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Выпущено  5 человек.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всеми учащимися проводилась работа:</a:t>
            </a:r>
            <a:endParaRPr kumimoji="0" lang="ru-RU" sz="4000" b="1" i="0" u="sng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психологической базы речи;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и артикуляционной моторики;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словаря;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фонематичеких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процессов;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грамматического строя речи;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связной речи.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81062" y="100963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33462" y="116203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Проводились занятия по коррекции письменной речи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Наблюдаются улучшения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Кузиковой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И., Хусаинова Р., Лещинского А., Мельниковой В, Тимофеева С., Казаковым Н.,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Саламатовым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К., Солнцевым В., Исаковой Ю.,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Процкив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В., Пашиным К., Коноваловой А., Хакимовой Э., Максимовой Т.,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Брюнеткиной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Проводилась консультативная работа с педагогами (Глубоковская А. Х., Киреевой Э. Р.,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Шарафутдиновой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Г.А.,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Устюговой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Ю. С.) по преодолению недостатков устной и письменной речи учащихся. Педагоги ознакомлены с речевыми дефектами учащихся по классам, выданы рекомендации к работе с детьми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логопатами.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958</Words>
  <Application>Microsoft Office PowerPoint</Application>
  <PresentationFormat>Экран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Тема Office</vt:lpstr>
      <vt:lpstr>Изящная</vt:lpstr>
      <vt:lpstr>Эркер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2013-08-29T02:33:08Z</dcterms:created>
  <dcterms:modified xsi:type="dcterms:W3CDTF">2013-12-14T15:19:55Z</dcterms:modified>
</cp:coreProperties>
</file>