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25.10.2013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Тайна имён моей семьи 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sz="4400" dirty="0" smtClean="0"/>
              <a:t>Ваньков Максим </a:t>
            </a:r>
          </a:p>
          <a:p>
            <a:r>
              <a:rPr lang="ru-RU" sz="4400" dirty="0" smtClean="0"/>
              <a:t>2 класс </a:t>
            </a:r>
          </a:p>
          <a:p>
            <a:r>
              <a:rPr lang="ru-RU" sz="4400" dirty="0" smtClean="0"/>
              <a:t>2013</a:t>
            </a:r>
            <a:r>
              <a:rPr lang="ru-RU" sz="2800" dirty="0" smtClean="0"/>
              <a:t>год</a:t>
            </a:r>
            <a:r>
              <a:rPr lang="ru-RU" sz="4400" dirty="0" smtClean="0"/>
              <a:t>   </a:t>
            </a:r>
          </a:p>
          <a:p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074595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Максим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err="1"/>
              <a:t>Макси́м</a:t>
            </a:r>
            <a:r>
              <a:rPr lang="ru-RU" sz="4400" dirty="0"/>
              <a:t> (лат. </a:t>
            </a:r>
            <a:r>
              <a:rPr lang="ru-RU" sz="4400" dirty="0" err="1"/>
              <a:t>maximus</a:t>
            </a:r>
            <a:r>
              <a:rPr lang="ru-RU" sz="4400" dirty="0"/>
              <a:t> — самый большой, величайший[1]) — мужское имя латинского происхождения. Римское родовое имя.</a:t>
            </a:r>
          </a:p>
        </p:txBody>
      </p:sp>
    </p:spTree>
    <p:extLst>
      <p:ext uri="{BB962C8B-B14F-4D97-AF65-F5344CB8AC3E}">
        <p14:creationId xmlns:p14="http://schemas.microsoft.com/office/powerpoint/2010/main" val="4176662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Папа Александр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Алекса́ндр</a:t>
            </a:r>
            <a:r>
              <a:rPr lang="ru-RU" dirty="0"/>
              <a:t> (др.-греч. </a:t>
            </a:r>
            <a:r>
              <a:rPr lang="ru-RU" dirty="0" err="1"/>
              <a:t>ἀλέξω</a:t>
            </a:r>
            <a:r>
              <a:rPr lang="ru-RU" dirty="0"/>
              <a:t> — «защищаю», </a:t>
            </a:r>
            <a:r>
              <a:rPr lang="ru-RU" dirty="0" err="1"/>
              <a:t>ἀνδρός</a:t>
            </a:r>
            <a:r>
              <a:rPr lang="ru-RU" dirty="0"/>
              <a:t> — «мужчина», «человек»; «Защитник людей») — одно из самых популярных личных мужских имён. Женская форма имени — </a:t>
            </a:r>
            <a:r>
              <a:rPr lang="ru-RU" dirty="0" err="1"/>
              <a:t>Алекса́ндра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8948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Мама Татьяна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Татья́на</a:t>
            </a:r>
            <a:r>
              <a:rPr lang="ru-RU" dirty="0"/>
              <a:t> (лат. </a:t>
            </a:r>
            <a:r>
              <a:rPr lang="ru-RU" dirty="0" err="1"/>
              <a:t>Tatius</a:t>
            </a:r>
            <a:r>
              <a:rPr lang="ru-RU" dirty="0"/>
              <a:t>; церк. </a:t>
            </a:r>
            <a:r>
              <a:rPr lang="ru-RU" dirty="0" err="1"/>
              <a:t>Татиана</a:t>
            </a:r>
            <a:r>
              <a:rPr lang="ru-RU" dirty="0"/>
              <a:t>) — женское имя. Одно из самых распространённых женских имён среди русских. Хотя имя имеет римское происхождение, а святая </a:t>
            </a:r>
            <a:r>
              <a:rPr lang="ru-RU" dirty="0" err="1"/>
              <a:t>Татиана</a:t>
            </a:r>
            <a:r>
              <a:rPr lang="ru-RU" dirty="0"/>
              <a:t> почитается и в Православной, и в Римской церквях, широкое распространение имя получило только в России, и уже оттуда вторично появилось в странах Европы[источник не указан 547 дней].</a:t>
            </a:r>
          </a:p>
        </p:txBody>
      </p:sp>
    </p:spTree>
    <p:extLst>
      <p:ext uri="{BB962C8B-B14F-4D97-AF65-F5344CB8AC3E}">
        <p14:creationId xmlns:p14="http://schemas.microsoft.com/office/powerpoint/2010/main" val="1005488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Дедушка Иван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vi-VN" dirty="0"/>
              <a:t>Ива́н (ивр. </a:t>
            </a:r>
            <a:r>
              <a:rPr lang="he-IL" dirty="0"/>
              <a:t>יוחנן‎ </a:t>
            </a:r>
            <a:r>
              <a:rPr lang="vi-VN" dirty="0"/>
              <a:t>Йоханан. Переводы: «будет помилован», «Яхве (Бог) пожалел», «Яхве (Бог) смилостивился», «Яхве (Бог) помиловал», «Яхве да будет милостлив»[1]) — распространённое у славян и некоторых других народов мужское имя. В форме Иван имя распространено среди белорусов, болгар, датчан, македонцев, русских, сербов, словенцев, гагаузов, украинцев и хорватов. В славянские языки попало из греч. </a:t>
            </a:r>
            <a:r>
              <a:rPr lang="el-GR" dirty="0"/>
              <a:t>᾽Ιωάννης[2]. </a:t>
            </a:r>
            <a:r>
              <a:rPr lang="vi-VN" dirty="0"/>
              <a:t>Во второй половине </a:t>
            </a:r>
            <a:r>
              <a:rPr lang="en-US" dirty="0"/>
              <a:t>XX </a:t>
            </a:r>
            <a:r>
              <a:rPr lang="vi-VN" dirty="0"/>
              <a:t>века, после сближения СССР и ряда латиноамериканских стран мода на славянское имя Иван пришла во многие испаноязычные, португалоязычные, а затем и в англоязычные страны (Э́ван или И́ван).</a:t>
            </a:r>
          </a:p>
          <a:p>
            <a:r>
              <a:rPr lang="vi-VN" dirty="0"/>
              <a:t>Содержание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173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Кирилл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84784"/>
            <a:ext cx="8686800" cy="4525963"/>
          </a:xfrm>
        </p:spPr>
        <p:txBody>
          <a:bodyPr/>
          <a:lstStyle/>
          <a:p>
            <a:r>
              <a:rPr lang="ru-RU" dirty="0"/>
              <a:t>Мужское имя Кирилл является формой древнегреческого имени Кир, означающего “господин”, “владыка”. На территорию нашей страны оно попало ещё во времена становления христианства и быстро стало популярным. В настоящее время имя Кирилл продолжает оставаться распространённым и даже входит в число самых популярных имён России.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160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Бабушка Надежда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556792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ru-RU" dirty="0" err="1"/>
              <a:t>Наде́жда</a:t>
            </a:r>
            <a:r>
              <a:rPr lang="ru-RU" dirty="0"/>
              <a:t> — женское русское личное имя старославянского происхождения; является калькой с др.-греч. </a:t>
            </a:r>
            <a:r>
              <a:rPr lang="ru-RU" dirty="0" err="1"/>
              <a:t>Ελ</a:t>
            </a:r>
            <a:r>
              <a:rPr lang="ru-RU" dirty="0"/>
              <a:t>πίς (Элпис), имени раннехристианской святой[2].</a:t>
            </a:r>
          </a:p>
          <a:p>
            <a:endParaRPr lang="ru-RU" dirty="0"/>
          </a:p>
          <a:p>
            <a:r>
              <a:rPr lang="ru-RU"/>
              <a:t>Имя вошло в русский именослов вместе с именами Вера и Любовь; история существования всех трёх имён в русском языке во многом сходна.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9875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88</TotalTime>
  <Words>366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Трек</vt:lpstr>
      <vt:lpstr>Тайна имён моей семьи  </vt:lpstr>
      <vt:lpstr>Максим</vt:lpstr>
      <vt:lpstr>Папа Александр   </vt:lpstr>
      <vt:lpstr>Мама Татьяна  </vt:lpstr>
      <vt:lpstr>Дедушка Иван </vt:lpstr>
      <vt:lpstr>Кирилл </vt:lpstr>
      <vt:lpstr>Бабушка Надежда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Тайна имён моей семьи  </dc:title>
  <dc:creator>АДМИН</dc:creator>
  <cp:lastModifiedBy>АДМИН</cp:lastModifiedBy>
  <cp:revision>12</cp:revision>
  <dcterms:created xsi:type="dcterms:W3CDTF">2013-10-11T05:51:55Z</dcterms:created>
  <dcterms:modified xsi:type="dcterms:W3CDTF">2013-10-25T06:06:05Z</dcterms:modified>
</cp:coreProperties>
</file>