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78345B-50D2-4FD5-9EE1-5F766BF0AC1E}" type="datetimeFigureOut">
              <a:rPr lang="ru-RU" smtClean="0"/>
              <a:t>05.12.2013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2B3D74-D8DF-4584-AE62-4B837EB1D3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70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1728E-BCAC-47BF-9D5D-C402261AE57A}" type="datetime1">
              <a:rPr lang="ru-RU" smtClean="0"/>
              <a:t>05.12.2013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07CD6-7613-4BC1-A3D3-6A071AC3080C}" type="datetime1">
              <a:rPr lang="ru-RU" smtClean="0"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F5E74-D403-4A98-A446-6174036D9E65}" type="datetime1">
              <a:rPr lang="ru-RU" smtClean="0"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07095-A9E3-444E-A457-7D6C973E067E}" type="datetime1">
              <a:rPr lang="ru-RU" smtClean="0"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3B0132-98F5-41CD-B34B-6F002A802835}" type="datetime1">
              <a:rPr lang="ru-RU" smtClean="0"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EA4B3-408E-462B-858E-3B1FFBA0AABF}" type="datetime1">
              <a:rPr lang="ru-RU" smtClean="0"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B3E14B-C708-4188-A3B6-AF8F69911D22}" type="datetime1">
              <a:rPr lang="ru-RU" smtClean="0"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18BB0B-08EC-4F18-A534-78D480689CC0}" type="datetime1">
              <a:rPr lang="ru-RU" smtClean="0"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5944DC-D829-4EDF-BD90-9EBB88E08DA1}" type="datetime1">
              <a:rPr lang="ru-RU" smtClean="0"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C3886-9067-47D0-A55D-C877B46B669E}" type="datetime1">
              <a:rPr lang="ru-RU" smtClean="0"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0360DA-B95F-46C7-AA5E-172EB180281F}" type="datetime1">
              <a:rPr lang="ru-RU" smtClean="0"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342616D9-A3B0-4C0A-9743-BFE0B2F029F0}" type="datetime1">
              <a:rPr lang="ru-RU" smtClean="0"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&#1056;&#1091;&#1089;&#1100;%20&#1080;%20&#1047;&#1086;&#1083;&#1086;&#1090;&#1072;&#1103;%20&#1054;&#1088;&#1076;&#1072;.pptx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slide" Target="slide4.xml"/><Relationship Id="rId4" Type="http://schemas.openxmlformats.org/officeDocument/2006/relationships/hyperlink" Target="&#1084;&#1072;&#1082;&#1089;&#1080;&#1084;%20&#1048;&#1052;&#1045;&#1053;&#1040;.pptx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ru.wikipedia.org/wiki/%D0%A4%D0%B0%D0%B9%D0%BB:Wikipedia-logo-v2.svg" TargetMode="External"/><Relationship Id="rId1" Type="http://schemas.openxmlformats.org/officeDocument/2006/relationships/slideLayout" Target="../slideLayouts/slideLayout7.xml"/><Relationship Id="rId5" Type="http://schemas.openxmlformats.org/officeDocument/2006/relationships/slide" Target="slide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82;&#1086;&#1085;&#1090;&#1088;&#1086;&#1083;&#1100;%20-&#1056;&#1045;&#1060;&#1054;&#1056;&#1052;&#1040;&#1062;&#1048;&#1071;.ppt" TargetMode="External"/><Relationship Id="rId2" Type="http://schemas.openxmlformats.org/officeDocument/2006/relationships/hyperlink" Target="&#1082;&#1086;&#1084;&#1087;&#1086;&#1079;&#1080;&#1090;&#1086;&#1088;&#1099;%202%20&#1087;&#1086;&#1083;&#1086;&#1074;&#1080;&#1085;&#1099;%2019%20&#1074;&#1077;&#1082;&#1072;.pp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docs.exdat.com/docs/index-20457.html" TargetMode="External"/><Relationship Id="rId2" Type="http://schemas.openxmlformats.org/officeDocument/2006/relationships/hyperlink" Target="http://ito.su/main.php?pid=26&amp;fid=810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yandex.ru/yandsearch?stype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pPr algn="l"/>
            <a:r>
              <a:rPr lang="ru-RU" dirty="0" smtClean="0"/>
              <a:t>Выступление на заседании школьной проблемной группы</a:t>
            </a:r>
          </a:p>
          <a:p>
            <a:pPr algn="l"/>
            <a:r>
              <a:rPr lang="ru-RU" dirty="0" smtClean="0"/>
              <a:t>Митракова Е.М. </a:t>
            </a:r>
          </a:p>
          <a:p>
            <a:pPr algn="l"/>
            <a:r>
              <a:rPr lang="ru-RU" dirty="0" smtClean="0"/>
              <a:t>Учитель истории и обществознания</a:t>
            </a:r>
          </a:p>
          <a:p>
            <a:pPr algn="l"/>
            <a:r>
              <a:rPr lang="ru-RU" dirty="0" smtClean="0"/>
              <a:t>1 категория</a:t>
            </a:r>
          </a:p>
          <a:p>
            <a:pPr algn="l"/>
            <a:r>
              <a:rPr lang="ru-RU" dirty="0" smtClean="0"/>
              <a:t>МОУ Бычинская ООШ</a:t>
            </a:r>
          </a:p>
          <a:p>
            <a:pPr algn="l"/>
            <a:r>
              <a:rPr lang="ru-RU" dirty="0" smtClean="0"/>
              <a:t>Январь, 2014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Использование компьютерных технологий в работе с детьми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061" y="4149080"/>
            <a:ext cx="3701397" cy="222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1534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2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Формирование </a:t>
            </a:r>
            <a:r>
              <a:rPr lang="ru-RU" dirty="0" smtClean="0"/>
              <a:t>ИКТ-компетенции</a:t>
            </a:r>
          </a:p>
          <a:p>
            <a:r>
              <a:rPr lang="ru-RU" dirty="0" smtClean="0"/>
              <a:t>Расширить </a:t>
            </a:r>
            <a:r>
              <a:rPr lang="ru-RU" dirty="0"/>
              <a:t>кругозор учеников </a:t>
            </a:r>
            <a:endParaRPr lang="ru-RU" dirty="0" smtClean="0"/>
          </a:p>
          <a:p>
            <a:r>
              <a:rPr lang="ru-RU" dirty="0" smtClean="0"/>
              <a:t>Повышение </a:t>
            </a:r>
            <a:r>
              <a:rPr lang="ru-RU" dirty="0"/>
              <a:t>мотивации обучения, усиление интереса учащихся к </a:t>
            </a:r>
            <a:r>
              <a:rPr lang="ru-RU" dirty="0" smtClean="0"/>
              <a:t>урокам</a:t>
            </a:r>
            <a:endParaRPr lang="ru-RU" dirty="0"/>
          </a:p>
          <a:p>
            <a:r>
              <a:rPr lang="ru-RU" dirty="0" smtClean="0"/>
              <a:t>Индивидуализация организации работы учащихся (каждый </a:t>
            </a:r>
            <a:r>
              <a:rPr lang="ru-RU" dirty="0"/>
              <a:t>учащийся выбирает свой темп </a:t>
            </a:r>
            <a:r>
              <a:rPr lang="ru-RU" dirty="0" smtClean="0"/>
              <a:t>работы)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Формирование умений </a:t>
            </a:r>
            <a:r>
              <a:rPr lang="ru-RU" dirty="0"/>
              <a:t>получать информацию из различных источников, обрабатывать ее с помощью логических операций и применять в реальных ситуациях.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0457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Формы использования компьютерных технологий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3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hlinkClick r:id="rId2" action="ppaction://hlinkpres?slideindex=1&amp;slidetitle="/>
              </a:rPr>
              <a:t>Презентации к уроку </a:t>
            </a:r>
            <a:r>
              <a:rPr lang="ru-RU" dirty="0" smtClean="0"/>
              <a:t>(подготовлены учителем)</a:t>
            </a:r>
          </a:p>
          <a:p>
            <a:r>
              <a:rPr lang="ru-RU" dirty="0" smtClean="0">
                <a:hlinkClick r:id="rId3" action="ppaction://hlinksldjump"/>
              </a:rPr>
              <a:t>Электронной приложение к учебникам</a:t>
            </a:r>
            <a:endParaRPr lang="ru-RU" dirty="0" smtClean="0"/>
          </a:p>
          <a:p>
            <a:r>
              <a:rPr lang="ru-RU" dirty="0" smtClean="0"/>
              <a:t>Индивидуальные компьютерные проекты учащихся (</a:t>
            </a:r>
            <a:r>
              <a:rPr lang="ru-RU" dirty="0" smtClean="0">
                <a:hlinkClick r:id="rId4" action="ppaction://hlinkpres?slideindex=1&amp;slidetitle="/>
              </a:rPr>
              <a:t>презентации</a:t>
            </a:r>
            <a:r>
              <a:rPr lang="ru-RU" dirty="0" smtClean="0"/>
              <a:t> или графические объекты по определенной теме)</a:t>
            </a:r>
          </a:p>
          <a:p>
            <a:r>
              <a:rPr lang="ru-RU" dirty="0" smtClean="0"/>
              <a:t>Использование учащимися Интернет-ресурсов для подготовки к </a:t>
            </a:r>
            <a:r>
              <a:rPr lang="ru-RU" dirty="0" smtClean="0"/>
              <a:t>урокам/занятиям (</a:t>
            </a:r>
            <a:r>
              <a:rPr lang="en-US" dirty="0" smtClean="0">
                <a:hlinkClick r:id="rId5" action="ppaction://hlinksldjump"/>
              </a:rPr>
              <a:t>Wikipedia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0001" y="4572294"/>
            <a:ext cx="3700463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9982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4</a:t>
            </a:fld>
            <a:endParaRPr 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1551443948"/>
              </p:ext>
            </p:extLst>
          </p:nvPr>
        </p:nvGraphicFramePr>
        <p:xfrm>
          <a:off x="1398699" y="1124744"/>
          <a:ext cx="7772400" cy="1828800"/>
        </p:xfrm>
        <a:graphic>
          <a:graphicData uri="http://schemas.openxmlformats.org/drawingml/2006/table">
            <a:tbl>
              <a:tblPr/>
              <a:tblGrid>
                <a:gridCol w="77724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>
                          <a:effectLst/>
                        </a:rPr>
                        <a:t>Wikipedia</a:t>
                      </a:r>
                      <a:br>
                        <a:rPr lang="en-US" sz="3600" b="1" dirty="0">
                          <a:effectLst/>
                        </a:rPr>
                      </a:br>
                      <a:r>
                        <a:rPr lang="ru-RU" sz="3600" b="1" dirty="0">
                          <a:effectLst/>
                        </a:rPr>
                        <a:t>Википедия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endParaRPr lang="ru-RU" sz="3600" i="1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6" name="Picture 2" descr="Логотип Википедии">
            <a:hlinkClick r:id="rId2" tooltip="Логотип Википедии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8898" y="2708920"/>
            <a:ext cx="394204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168352" cy="2121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5-конечная звезда 9">
            <a:hlinkClick r:id="rId5" action="ppaction://hlinksldjump"/>
          </p:cNvPr>
          <p:cNvSpPr/>
          <p:nvPr/>
        </p:nvSpPr>
        <p:spPr>
          <a:xfrm>
            <a:off x="8244408" y="5949280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712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5</a:t>
            </a:fld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0648"/>
            <a:ext cx="561662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5-конечная звезда 4">
            <a:hlinkClick r:id="rId3" action="ppaction://hlinksldjump"/>
          </p:cNvPr>
          <p:cNvSpPr/>
          <p:nvPr/>
        </p:nvSpPr>
        <p:spPr>
          <a:xfrm>
            <a:off x="8172400" y="5733256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181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Преимущества использования ИКТ на уроках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6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позволяет разнообразить формы работы, деятельность учащихся, активизировать внимание, повышает творческий потенциал личности.</a:t>
            </a:r>
          </a:p>
          <a:p>
            <a:endParaRPr lang="ru-RU" dirty="0"/>
          </a:p>
          <a:p>
            <a:r>
              <a:rPr lang="ru-RU" dirty="0" smtClean="0"/>
              <a:t>повышает </a:t>
            </a:r>
            <a:r>
              <a:rPr lang="ru-RU" dirty="0"/>
              <a:t>темп урока, увеличивает долю самостоятельной работы учащихся, позволяет проверить усвоение теории у всех учащихся, углубить степень отработки практических умений и навыков, вести дифференцированную работу с каждым учеником.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8246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76483"/>
            <a:ext cx="57961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Недостатки использования ИКТ на уроках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7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273224" y="1996480"/>
            <a:ext cx="8891629" cy="486152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1.  Чтобы презентация была хорошо видна, надо использовать </a:t>
            </a:r>
            <a:r>
              <a:rPr lang="ru-RU" dirty="0" smtClean="0"/>
              <a:t>затемнение - ученики </a:t>
            </a:r>
            <a:r>
              <a:rPr lang="ru-RU" dirty="0"/>
              <a:t>и учитель сидят при искусственном освещении, без дневного света. </a:t>
            </a:r>
          </a:p>
          <a:p>
            <a:r>
              <a:rPr lang="ru-RU" dirty="0"/>
              <a:t>2.  Чтобы работать с информацией на слайде, приходится напрягать зрение. Если презентаций много, то и напряжений зрения много. Вряд ли это оправдано с медицинской точки зрения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3. </a:t>
            </a:r>
            <a:r>
              <a:rPr lang="ru-RU" dirty="0" smtClean="0"/>
              <a:t> </a:t>
            </a:r>
            <a:r>
              <a:rPr lang="ru-RU" dirty="0"/>
              <a:t>Ученики торопятся списать все, что есть на слайде. Объяснения учителя, даже если они присутствуют, часто проходят впустую</a:t>
            </a:r>
            <a:r>
              <a:rPr lang="ru-RU" dirty="0" smtClean="0"/>
              <a:t>.</a:t>
            </a:r>
          </a:p>
          <a:p>
            <a:r>
              <a:rPr lang="ru-RU" dirty="0" smtClean="0"/>
              <a:t>Скачивание детьми информации из </a:t>
            </a:r>
            <a:r>
              <a:rPr lang="ru-RU" dirty="0" err="1" smtClean="0"/>
              <a:t>Интерента</a:t>
            </a:r>
            <a:r>
              <a:rPr lang="ru-RU" dirty="0" smtClean="0"/>
              <a:t> без осмысливания и анализа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0"/>
            <a:ext cx="2648637" cy="1989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791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ИКТ целесообразно использовать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8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834064" cy="50775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 </a:t>
            </a:r>
            <a:r>
              <a:rPr lang="ru-RU" dirty="0"/>
              <a:t>изложении </a:t>
            </a:r>
            <a:r>
              <a:rPr lang="ru-RU" dirty="0">
                <a:hlinkClick r:id="rId2" action="ppaction://hlinkpres?slideindex=1&amp;slidetitle="/>
              </a:rPr>
              <a:t>нового материала </a:t>
            </a:r>
            <a:r>
              <a:rPr lang="ru-RU" dirty="0"/>
              <a:t>(</a:t>
            </a:r>
            <a:r>
              <a:rPr lang="ru-RU" dirty="0" err="1"/>
              <a:t>демонстрационно</a:t>
            </a:r>
            <a:r>
              <a:rPr lang="ru-RU" dirty="0"/>
              <a:t> - энциклопедические программы), </a:t>
            </a:r>
            <a:endParaRPr lang="ru-RU" dirty="0" smtClean="0"/>
          </a:p>
          <a:p>
            <a:r>
              <a:rPr lang="ru-RU" dirty="0" smtClean="0"/>
              <a:t>закреплении </a:t>
            </a:r>
            <a:r>
              <a:rPr lang="ru-RU" dirty="0"/>
              <a:t>изложенного материала (тренинг - разнообразные обучающие программы),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системе контроля и проверки (</a:t>
            </a:r>
            <a:r>
              <a:rPr lang="ru-RU" dirty="0">
                <a:hlinkClick r:id="rId3" action="ppaction://hlinkpres?slideindex=1&amp;slidetitle="/>
              </a:rPr>
              <a:t>тестирование</a:t>
            </a:r>
            <a:r>
              <a:rPr lang="ru-RU" dirty="0"/>
              <a:t> с оцениванием, контролирующие программы), для самостоятельной работы учащихся (обучающие программы, энциклопедии, развивающие программы),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возможности отказа от классно-урочной системы: проведение интегрированных уроков по методу проектов, для тренировки конкретных способностей учащихся (внимание, память, мышление).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90438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9</a:t>
            </a:fld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ito.su/main.php?pid=26&amp;fid=8103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rudocs.exdat.com/docs/index-20457.html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images.yandex.ru/yandsearch?stype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323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62</TotalTime>
  <Words>356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Справедливость</vt:lpstr>
      <vt:lpstr>Использование компьютерных технологий в работе с детьми</vt:lpstr>
      <vt:lpstr>Цель </vt:lpstr>
      <vt:lpstr>Формы использования компьютерных технологий</vt:lpstr>
      <vt:lpstr>Презентация PowerPoint</vt:lpstr>
      <vt:lpstr>Презентация PowerPoint</vt:lpstr>
      <vt:lpstr>Преимущества использования ИКТ на уроках</vt:lpstr>
      <vt:lpstr>Недостатки использования ИКТ на уроках</vt:lpstr>
      <vt:lpstr>ИКТ целесообразно использовать 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компьютерных технологий в работе с детьми</dc:title>
  <dc:creator>student1</dc:creator>
  <cp:lastModifiedBy>student1</cp:lastModifiedBy>
  <cp:revision>8</cp:revision>
  <dcterms:created xsi:type="dcterms:W3CDTF">2013-12-05T15:35:36Z</dcterms:created>
  <dcterms:modified xsi:type="dcterms:W3CDTF">2013-12-05T16:50:03Z</dcterms:modified>
</cp:coreProperties>
</file>