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2" r:id="rId2"/>
    <p:sldId id="256" r:id="rId3"/>
    <p:sldId id="257" r:id="rId4"/>
    <p:sldId id="259" r:id="rId5"/>
    <p:sldId id="269" r:id="rId6"/>
    <p:sldId id="260" r:id="rId7"/>
    <p:sldId id="270" r:id="rId8"/>
    <p:sldId id="261" r:id="rId9"/>
    <p:sldId id="271" r:id="rId10"/>
    <p:sldId id="262" r:id="rId11"/>
    <p:sldId id="263" r:id="rId12"/>
    <p:sldId id="264" r:id="rId13"/>
    <p:sldId id="265" r:id="rId14"/>
    <p:sldId id="266" r:id="rId15"/>
    <p:sldId id="26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02.12.2013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02.12.2013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02.12.2013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02.12.2013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02.12.2013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02.12.2013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02.12.2013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02.12.2013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418928"/>
          </a:xfrm>
        </p:spPr>
        <p:txBody>
          <a:bodyPr/>
          <a:lstStyle/>
          <a:p>
            <a:r>
              <a:rPr lang="ru-RU" dirty="0" smtClean="0"/>
              <a:t>МОУ Бычинская ООШ</a:t>
            </a:r>
          </a:p>
          <a:p>
            <a:r>
              <a:rPr lang="ru-RU" dirty="0" smtClean="0"/>
              <a:t>История</a:t>
            </a:r>
          </a:p>
          <a:p>
            <a:r>
              <a:rPr lang="ru-RU" dirty="0" smtClean="0"/>
              <a:t>6 класс</a:t>
            </a:r>
          </a:p>
          <a:p>
            <a:r>
              <a:rPr lang="ru-RU" dirty="0" smtClean="0"/>
              <a:t>«Русь и Золотая Орда»</a:t>
            </a:r>
          </a:p>
          <a:p>
            <a:r>
              <a:rPr lang="ru-RU" dirty="0" smtClean="0"/>
              <a:t>Изучения нового материала</a:t>
            </a:r>
          </a:p>
          <a:p>
            <a:r>
              <a:rPr lang="ru-RU" dirty="0" smtClean="0"/>
              <a:t>Митракова Екатерина Михайловна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326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45224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Самостоятельная работа с текстом учебника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Страницы 125-126</a:t>
            </a:r>
          </a:p>
          <a:p>
            <a:r>
              <a:rPr lang="ru-RU" dirty="0" smtClean="0"/>
              <a:t>Составьте и заполните таблицу </a:t>
            </a:r>
            <a:r>
              <a:rPr lang="ru-RU" b="1" dirty="0" smtClean="0"/>
              <a:t>«Борьба русского народа против ордынского владычества»</a:t>
            </a:r>
          </a:p>
          <a:p>
            <a:r>
              <a:rPr lang="ru-RU" dirty="0" smtClean="0"/>
              <a:t>Выявите причины этой борьбы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8697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45224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Последствия ордынского владычества – предложите свои варианты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Разрушение и разорение русских городов</a:t>
            </a:r>
          </a:p>
          <a:p>
            <a:r>
              <a:rPr lang="ru-RU" dirty="0" smtClean="0"/>
              <a:t>Потеря вечевых традиций</a:t>
            </a:r>
          </a:p>
          <a:p>
            <a:r>
              <a:rPr lang="ru-RU" dirty="0" smtClean="0"/>
              <a:t>Потеря ремёсел</a:t>
            </a:r>
          </a:p>
          <a:p>
            <a:r>
              <a:rPr lang="ru-RU" dirty="0" smtClean="0"/>
              <a:t>Отставание Руси от Европы в развитие хозяйства на 50-100 лет</a:t>
            </a:r>
          </a:p>
          <a:p>
            <a:r>
              <a:rPr lang="ru-RU" dirty="0" smtClean="0"/>
              <a:t>Упадок развитых городов</a:t>
            </a:r>
          </a:p>
          <a:p>
            <a:r>
              <a:rPr lang="ru-RU" dirty="0" smtClean="0"/>
              <a:t>Появление новых политических центров</a:t>
            </a:r>
          </a:p>
          <a:p>
            <a:r>
              <a:rPr lang="ru-RU" dirty="0" smtClean="0"/>
              <a:t>Усиление и ужесточение власти русских князей</a:t>
            </a:r>
          </a:p>
          <a:p>
            <a:r>
              <a:rPr lang="ru-RU" dirty="0" smtClean="0"/>
              <a:t>Изменения в русской культуре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4926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45224"/>
            <a:ext cx="8183880" cy="1051560"/>
          </a:xfrm>
        </p:spPr>
        <p:txBody>
          <a:bodyPr/>
          <a:lstStyle/>
          <a:p>
            <a:r>
              <a:rPr lang="ru-RU" dirty="0" smtClean="0"/>
              <a:t>Учимся быть историками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Анализ документов на страницах 127-128</a:t>
            </a:r>
          </a:p>
          <a:p>
            <a:r>
              <a:rPr lang="ru-RU" dirty="0" smtClean="0"/>
              <a:t>О каких формах ордынского владычества рассказывается в этих документах?</a:t>
            </a:r>
          </a:p>
          <a:p>
            <a:r>
              <a:rPr lang="ru-RU" dirty="0" smtClean="0"/>
              <a:t>Как вы расцениваете поступок Михаила Черниговского?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9183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45224"/>
            <a:ext cx="8183880" cy="1051560"/>
          </a:xfrm>
        </p:spPr>
        <p:txBody>
          <a:bodyPr/>
          <a:lstStyle/>
          <a:p>
            <a:r>
              <a:rPr lang="ru-RU" dirty="0" smtClean="0"/>
              <a:t>Делаем выводы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Что такое Золотая Орда?</a:t>
            </a:r>
          </a:p>
          <a:p>
            <a:r>
              <a:rPr lang="ru-RU" dirty="0"/>
              <a:t>Какие отношения складывались между Русью и Золотой Ордой?</a:t>
            </a:r>
          </a:p>
          <a:p>
            <a:r>
              <a:rPr lang="ru-RU" dirty="0"/>
              <a:t>В каких условиях жили русские люди под властью Орды</a:t>
            </a:r>
            <a:r>
              <a:rPr lang="ru-RU" dirty="0" smtClean="0"/>
              <a:t>?</a:t>
            </a:r>
          </a:p>
          <a:p>
            <a:r>
              <a:rPr lang="ru-RU" b="1" dirty="0"/>
              <a:t>Какое влияние ордынское иго оказало на  жизнь русского народа?</a:t>
            </a:r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4062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45224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Историческое творчество – составьте синквейн по теме «Владычество Золотой Орды»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338808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sz="4000" dirty="0" smtClean="0"/>
              <a:t>Тема синквейна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000" dirty="0" smtClean="0"/>
              <a:t>Глагол, глагол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000" dirty="0" smtClean="0"/>
              <a:t>Прилагательное, прилагательное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000" dirty="0" smtClean="0"/>
              <a:t>Предложение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000" dirty="0" smtClean="0"/>
              <a:t>Своё отношение</a:t>
            </a:r>
            <a:endParaRPr lang="ru-RU" sz="4000" dirty="0"/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5840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45224"/>
            <a:ext cx="8183880" cy="1051560"/>
          </a:xfrm>
        </p:spPr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Параграф 14</a:t>
            </a:r>
          </a:p>
          <a:p>
            <a:r>
              <a:rPr lang="ru-RU" dirty="0" smtClean="0"/>
              <a:t>Составить кроссворд по теме «Русь и Золотая Орда»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2564904"/>
            <a:ext cx="7632847" cy="175432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 внимание!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68708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492896"/>
            <a:ext cx="7772400" cy="1828800"/>
          </a:xfrm>
        </p:spPr>
        <p:txBody>
          <a:bodyPr/>
          <a:lstStyle/>
          <a:p>
            <a:r>
              <a:rPr lang="ru-RU" dirty="0" smtClean="0"/>
              <a:t>Русь и Золотая Орда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2817" y="4581128"/>
            <a:ext cx="6800800" cy="1991072"/>
          </a:xfrm>
        </p:spPr>
        <p:txBody>
          <a:bodyPr>
            <a:normAutofit/>
          </a:bodyPr>
          <a:lstStyle/>
          <a:p>
            <a:pPr algn="l"/>
            <a:r>
              <a:rPr lang="ru-RU" dirty="0" smtClean="0"/>
              <a:t>УМК</a:t>
            </a:r>
            <a:r>
              <a:rPr lang="ru-RU" dirty="0" smtClean="0"/>
              <a:t>: </a:t>
            </a:r>
            <a:r>
              <a:rPr lang="ru-RU" dirty="0" err="1" smtClean="0"/>
              <a:t>А.А.Данилов</a:t>
            </a:r>
            <a:r>
              <a:rPr lang="ru-RU" dirty="0" smtClean="0"/>
              <a:t>, </a:t>
            </a:r>
            <a:r>
              <a:rPr lang="ru-RU" dirty="0" err="1" smtClean="0"/>
              <a:t>Л.Г.Косулина</a:t>
            </a:r>
            <a:r>
              <a:rPr lang="ru-RU" dirty="0" smtClean="0"/>
              <a:t>, История России. </a:t>
            </a:r>
            <a:r>
              <a:rPr lang="ru-RU" dirty="0" smtClean="0"/>
              <a:t>С </a:t>
            </a:r>
            <a:r>
              <a:rPr lang="ru-RU" dirty="0" smtClean="0"/>
              <a:t>древнейших времён до конца </a:t>
            </a:r>
            <a:r>
              <a:rPr lang="en-US" dirty="0" smtClean="0"/>
              <a:t>XVI </a:t>
            </a:r>
            <a:r>
              <a:rPr lang="ru-RU" dirty="0" smtClean="0"/>
              <a:t>века</a:t>
            </a:r>
            <a:r>
              <a:rPr lang="ru-RU" smtClean="0"/>
              <a:t>, </a:t>
            </a:r>
            <a:r>
              <a:rPr lang="ru-RU" smtClean="0"/>
              <a:t>М.: Просвещение, 2012</a:t>
            </a:r>
            <a:endParaRPr lang="ru-RU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8657" y="600112"/>
            <a:ext cx="4176464" cy="2983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1348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45224"/>
            <a:ext cx="8183880" cy="1051560"/>
          </a:xfrm>
        </p:spPr>
        <p:txBody>
          <a:bodyPr/>
          <a:lstStyle/>
          <a:p>
            <a:r>
              <a:rPr lang="ru-RU" dirty="0" smtClean="0"/>
              <a:t>О чём наш урок?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Что такое Золотая Орда?</a:t>
            </a:r>
          </a:p>
          <a:p>
            <a:r>
              <a:rPr lang="ru-RU" dirty="0" smtClean="0"/>
              <a:t>Какие отношения складывались между Русью и Золотой Ордой?</a:t>
            </a:r>
          </a:p>
          <a:p>
            <a:r>
              <a:rPr lang="ru-RU" dirty="0" smtClean="0"/>
              <a:t>В каких условиях жили русские люди под властью Орды?</a:t>
            </a:r>
          </a:p>
          <a:p>
            <a:r>
              <a:rPr lang="ru-RU" b="1" dirty="0"/>
              <a:t>Какое влияние ордынское иго оказало на  жизнь русского </a:t>
            </a:r>
            <a:r>
              <a:rPr lang="ru-RU" b="1" dirty="0" smtClean="0"/>
              <a:t>народа?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828171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45224"/>
            <a:ext cx="8183880" cy="1051560"/>
          </a:xfrm>
        </p:spPr>
        <p:txBody>
          <a:bodyPr/>
          <a:lstStyle/>
          <a:p>
            <a:r>
              <a:rPr lang="ru-RU" dirty="0" smtClean="0"/>
              <a:t>Образование Золотой Орды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482824"/>
          </a:xfrm>
        </p:spPr>
        <p:txBody>
          <a:bodyPr/>
          <a:lstStyle/>
          <a:p>
            <a:r>
              <a:rPr lang="ru-RU" dirty="0" smtClean="0"/>
              <a:t>1243 – Батый создал собственное государство – Золотая Орда</a:t>
            </a:r>
          </a:p>
          <a:p>
            <a:r>
              <a:rPr lang="ru-RU" dirty="0" smtClean="0"/>
              <a:t>Столица нового государства – Сарай («дворец»)</a:t>
            </a:r>
          </a:p>
          <a:p>
            <a:r>
              <a:rPr lang="ru-RU" dirty="0" smtClean="0"/>
              <a:t>Жители Золотой Орды – ордынцы или татары</a:t>
            </a:r>
          </a:p>
          <a:p>
            <a:r>
              <a:rPr lang="ru-RU" dirty="0" smtClean="0"/>
              <a:t>Русские земли – в вассальной зависимости от Золотой Орды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1023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517232"/>
            <a:ext cx="8183880" cy="1051560"/>
          </a:xfrm>
        </p:spPr>
        <p:txBody>
          <a:bodyPr/>
          <a:lstStyle/>
          <a:p>
            <a:r>
              <a:rPr lang="ru-RU" dirty="0" smtClean="0"/>
              <a:t>На раскопках Сарай-Бату</a:t>
            </a:r>
            <a:endParaRPr lang="ru-RU" dirty="0"/>
          </a:p>
        </p:txBody>
      </p:sp>
      <p:pic>
        <p:nvPicPr>
          <p:cNvPr id="1026" name="Picture 2" descr="C:\Users\student1\Desktop\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96544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student1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544" y="2276872"/>
            <a:ext cx="4222953" cy="3167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3713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45224"/>
            <a:ext cx="8183880" cy="1051560"/>
          </a:xfrm>
        </p:spPr>
        <p:txBody>
          <a:bodyPr/>
          <a:lstStyle/>
          <a:p>
            <a:r>
              <a:rPr lang="ru-RU" dirty="0" smtClean="0"/>
              <a:t>Вассальная зависимость Руси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274912"/>
          </a:xfrm>
        </p:spPr>
        <p:txBody>
          <a:bodyPr>
            <a:normAutofit/>
          </a:bodyPr>
          <a:lstStyle/>
          <a:p>
            <a:r>
              <a:rPr lang="ru-RU" b="1" dirty="0" smtClean="0"/>
              <a:t>Ярлык</a:t>
            </a:r>
            <a:r>
              <a:rPr lang="ru-RU" dirty="0" smtClean="0"/>
              <a:t> – ханская грамота на княжение в русских землях</a:t>
            </a:r>
          </a:p>
          <a:p>
            <a:r>
              <a:rPr lang="ru-RU" b="1" dirty="0" smtClean="0"/>
              <a:t>Выход</a:t>
            </a:r>
            <a:r>
              <a:rPr lang="ru-RU" dirty="0" smtClean="0"/>
              <a:t> (ордынская дань)– ежегодные платежи русского населения Золотой Орде</a:t>
            </a:r>
          </a:p>
          <a:p>
            <a:r>
              <a:rPr lang="ru-RU" b="1" dirty="0" smtClean="0"/>
              <a:t>Баскаки</a:t>
            </a:r>
            <a:r>
              <a:rPr lang="ru-RU" dirty="0" smtClean="0"/>
              <a:t> – ханские наместники на русских землях, следили за покорностью и сбором выхода</a:t>
            </a:r>
          </a:p>
          <a:p>
            <a:r>
              <a:rPr lang="ru-RU" b="1" dirty="0" smtClean="0"/>
              <a:t>Численники</a:t>
            </a:r>
            <a:r>
              <a:rPr lang="ru-RU" dirty="0" smtClean="0"/>
              <a:t> – ханские чиновники, которые провели первую в истории Руси перепись населения (1257-1259)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447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59" y="548680"/>
            <a:ext cx="9174952" cy="5832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3807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45224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Назовите ещё одну форму зависимости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389560" cy="41879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« Всякий, кто не даст этого (дани) должен быть отведён к татарам и обращён в их рабство» </a:t>
            </a:r>
          </a:p>
          <a:p>
            <a:pPr marL="0" indent="0">
              <a:buNone/>
            </a:pPr>
            <a:r>
              <a:rPr lang="ru-RU" sz="3600" dirty="0" smtClean="0"/>
              <a:t>Из записок итальянский путешественник, 13 век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594576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student1\Desktop\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-9129"/>
            <a:ext cx="6500881" cy="6867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2454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93</TotalTime>
  <Words>377</Words>
  <Application>Microsoft Office PowerPoint</Application>
  <PresentationFormat>Экран (4:3)</PresentationFormat>
  <Paragraphs>60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Аспект</vt:lpstr>
      <vt:lpstr>Презентация PowerPoint</vt:lpstr>
      <vt:lpstr>Русь и Золотая Орда</vt:lpstr>
      <vt:lpstr>О чём наш урок?</vt:lpstr>
      <vt:lpstr>Образование Золотой Орды</vt:lpstr>
      <vt:lpstr>На раскопках Сарай-Бату</vt:lpstr>
      <vt:lpstr>Вассальная зависимость Руси</vt:lpstr>
      <vt:lpstr>Презентация PowerPoint</vt:lpstr>
      <vt:lpstr>Назовите ещё одну форму зависимости</vt:lpstr>
      <vt:lpstr>Презентация PowerPoint</vt:lpstr>
      <vt:lpstr>Самостоятельная работа с текстом учебника</vt:lpstr>
      <vt:lpstr>Последствия ордынского владычества – предложите свои варианты</vt:lpstr>
      <vt:lpstr>Учимся быть историками</vt:lpstr>
      <vt:lpstr>Делаем выводы</vt:lpstr>
      <vt:lpstr>Историческое творчество – составьте синквейн по теме «Владычество Золотой Орды»</vt:lpstr>
      <vt:lpstr>Домашнее задание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Русь и Золотая Орда</dc:title>
  <dc:creator>student1</dc:creator>
  <cp:lastModifiedBy>student1</cp:lastModifiedBy>
  <cp:revision>10</cp:revision>
  <dcterms:created xsi:type="dcterms:W3CDTF">2013-12-01T12:48:00Z</dcterms:created>
  <dcterms:modified xsi:type="dcterms:W3CDTF">2013-12-02T14:17:55Z</dcterms:modified>
</cp:coreProperties>
</file>