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9" r:id="rId23"/>
    <p:sldId id="277" r:id="rId24"/>
    <p:sldId id="278" r:id="rId25"/>
    <p:sldId id="282" r:id="rId26"/>
    <p:sldId id="280" r:id="rId27"/>
    <p:sldId id="281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  <a:srgbClr val="FF9900"/>
    <a:srgbClr val="C74F37"/>
    <a:srgbClr val="F63D18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912" autoAdjust="0"/>
    <p:restoredTop sz="94624" autoAdjust="0"/>
  </p:normalViewPr>
  <p:slideViewPr>
    <p:cSldViewPr>
      <p:cViewPr>
        <p:scale>
          <a:sx n="68" d="100"/>
          <a:sy n="68" d="100"/>
        </p:scale>
        <p:origin x="-1464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928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7C4D48-45A1-4803-BE72-1028A7FB87E0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5CF3A5-5740-476D-A3E9-0EA57B99856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5CF3A5-5740-476D-A3E9-0EA57B998560}" type="slidenum">
              <a:rPr lang="ru-RU" smtClean="0"/>
              <a:pPr/>
              <a:t>27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" Target="slide27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2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2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2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27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2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2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2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2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2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2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slide" Target="slide23.xml"/><Relationship Id="rId13" Type="http://schemas.openxmlformats.org/officeDocument/2006/relationships/slide" Target="slide21.xml"/><Relationship Id="rId18" Type="http://schemas.openxmlformats.org/officeDocument/2006/relationships/slide" Target="slide13.xml"/><Relationship Id="rId26" Type="http://schemas.openxmlformats.org/officeDocument/2006/relationships/slide" Target="slide19.xml"/><Relationship Id="rId3" Type="http://schemas.openxmlformats.org/officeDocument/2006/relationships/slide" Target="slide1.xml"/><Relationship Id="rId21" Type="http://schemas.openxmlformats.org/officeDocument/2006/relationships/slide" Target="slide15.xml"/><Relationship Id="rId7" Type="http://schemas.openxmlformats.org/officeDocument/2006/relationships/slide" Target="slide4.xml"/><Relationship Id="rId12" Type="http://schemas.openxmlformats.org/officeDocument/2006/relationships/slide" Target="slide5.xml"/><Relationship Id="rId17" Type="http://schemas.openxmlformats.org/officeDocument/2006/relationships/slide" Target="slide12.xml"/><Relationship Id="rId25" Type="http://schemas.openxmlformats.org/officeDocument/2006/relationships/slide" Target="slide25.xml"/><Relationship Id="rId2" Type="http://schemas.openxmlformats.org/officeDocument/2006/relationships/notesSlide" Target="../notesSlides/notesSlide1.xml"/><Relationship Id="rId16" Type="http://schemas.openxmlformats.org/officeDocument/2006/relationships/slide" Target="slide11.xml"/><Relationship Id="rId20" Type="http://schemas.openxmlformats.org/officeDocument/2006/relationships/slide" Target="slide14.xml"/><Relationship Id="rId1" Type="http://schemas.openxmlformats.org/officeDocument/2006/relationships/slideLayout" Target="../slideLayouts/slideLayout7.xml"/><Relationship Id="rId6" Type="http://schemas.openxmlformats.org/officeDocument/2006/relationships/slide" Target="slide24.xml"/><Relationship Id="rId11" Type="http://schemas.openxmlformats.org/officeDocument/2006/relationships/slide" Target="slide6.xml"/><Relationship Id="rId24" Type="http://schemas.openxmlformats.org/officeDocument/2006/relationships/slide" Target="slide18.xml"/><Relationship Id="rId5" Type="http://schemas.openxmlformats.org/officeDocument/2006/relationships/slide" Target="slide3.xml"/><Relationship Id="rId15" Type="http://schemas.openxmlformats.org/officeDocument/2006/relationships/slide" Target="slide10.xml"/><Relationship Id="rId23" Type="http://schemas.openxmlformats.org/officeDocument/2006/relationships/slide" Target="slide17.xml"/><Relationship Id="rId10" Type="http://schemas.openxmlformats.org/officeDocument/2006/relationships/slide" Target="slide7.xml"/><Relationship Id="rId19" Type="http://schemas.openxmlformats.org/officeDocument/2006/relationships/slide" Target="slide22.xml"/><Relationship Id="rId4" Type="http://schemas.openxmlformats.org/officeDocument/2006/relationships/slide" Target="slide2.xml"/><Relationship Id="rId9" Type="http://schemas.openxmlformats.org/officeDocument/2006/relationships/slide" Target="slide8.xml"/><Relationship Id="rId14" Type="http://schemas.openxmlformats.org/officeDocument/2006/relationships/slide" Target="slide9.xml"/><Relationship Id="rId22" Type="http://schemas.openxmlformats.org/officeDocument/2006/relationships/slide" Target="slide16.xml"/><Relationship Id="rId27" Type="http://schemas.openxmlformats.org/officeDocument/2006/relationships/slide" Target="slide2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7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7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b="1" i="1" u="sng" dirty="0" smtClean="0"/>
              <a:t>4 балла</a:t>
            </a:r>
            <a:endParaRPr lang="ru-RU" sz="6000" b="1" i="1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b="1" dirty="0" smtClean="0"/>
              <a:t> </a:t>
            </a:r>
            <a:r>
              <a:rPr lang="ru-RU" sz="6600" b="1" dirty="0" smtClean="0"/>
              <a:t>Как звали главных героев рассказа А.П.Чехова «Толстый и тонкий»?</a:t>
            </a:r>
            <a:endParaRPr lang="ru-RU" sz="6600" b="1" dirty="0"/>
          </a:p>
        </p:txBody>
      </p:sp>
      <p:sp>
        <p:nvSpPr>
          <p:cNvPr id="4" name="Управляющая кнопка: домой 3">
            <a:hlinkClick r:id="rId2" action="ppaction://hlinksldjump" highlightClick="1"/>
          </p:cNvPr>
          <p:cNvSpPr/>
          <p:nvPr/>
        </p:nvSpPr>
        <p:spPr>
          <a:xfrm>
            <a:off x="8101584" y="5815584"/>
            <a:ext cx="1042416" cy="1042416"/>
          </a:xfrm>
          <a:prstGeom prst="actionButtonHom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b="1" i="1" u="sng" dirty="0" smtClean="0"/>
              <a:t>3 балла</a:t>
            </a:r>
            <a:endParaRPr lang="ru-RU" sz="6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sz="9600" b="1" dirty="0" smtClean="0"/>
              <a:t>селёдка</a:t>
            </a:r>
            <a:endParaRPr lang="ru-RU" sz="9600" b="1" dirty="0"/>
          </a:p>
        </p:txBody>
      </p:sp>
      <p:sp>
        <p:nvSpPr>
          <p:cNvPr id="4" name="Управляющая кнопка: домой 3">
            <a:hlinkClick r:id="rId2" action="ppaction://hlinksldjump" highlightClick="1"/>
          </p:cNvPr>
          <p:cNvSpPr/>
          <p:nvPr/>
        </p:nvSpPr>
        <p:spPr>
          <a:xfrm>
            <a:off x="8101584" y="5815584"/>
            <a:ext cx="1042416" cy="1042416"/>
          </a:xfrm>
          <a:prstGeom prst="actionButtonHom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b="1" i="1" u="sng" dirty="0" smtClean="0"/>
              <a:t>2 балла</a:t>
            </a:r>
            <a:endParaRPr lang="ru-RU" sz="6000" b="1" i="1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ru-RU" sz="3600" b="1" dirty="0" smtClean="0"/>
          </a:p>
          <a:p>
            <a:pPr algn="ctr">
              <a:buNone/>
            </a:pPr>
            <a:r>
              <a:rPr lang="ru-RU" sz="7200" b="1" dirty="0" smtClean="0"/>
              <a:t>детская колыбель</a:t>
            </a:r>
            <a:endParaRPr lang="ru-RU" sz="7200" b="1" dirty="0"/>
          </a:p>
        </p:txBody>
      </p:sp>
      <p:sp>
        <p:nvSpPr>
          <p:cNvPr id="4" name="Управляющая кнопка: домой 3">
            <a:hlinkClick r:id="rId2" action="ppaction://hlinksldjump" highlightClick="1"/>
          </p:cNvPr>
          <p:cNvSpPr/>
          <p:nvPr/>
        </p:nvSpPr>
        <p:spPr>
          <a:xfrm>
            <a:off x="8101584" y="5815584"/>
            <a:ext cx="1042416" cy="1042416"/>
          </a:xfrm>
          <a:prstGeom prst="actionButtonHom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5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b="1" i="1" u="sng" dirty="0" smtClean="0"/>
              <a:t>1 балл</a:t>
            </a:r>
            <a:endParaRPr lang="ru-RU" sz="6000" b="1" i="1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sz="8000" b="1" dirty="0" smtClean="0"/>
              <a:t>«козья ножка»</a:t>
            </a:r>
            <a:endParaRPr lang="ru-RU" sz="8000" b="1" dirty="0"/>
          </a:p>
        </p:txBody>
      </p:sp>
      <p:sp>
        <p:nvSpPr>
          <p:cNvPr id="4" name="Управляющая кнопка: домой 3">
            <a:hlinkClick r:id="rId2" action="ppaction://hlinksldjump" highlightClick="1"/>
          </p:cNvPr>
          <p:cNvSpPr/>
          <p:nvPr/>
        </p:nvSpPr>
        <p:spPr>
          <a:xfrm>
            <a:off x="8101584" y="5815584"/>
            <a:ext cx="1042416" cy="1042416"/>
          </a:xfrm>
          <a:prstGeom prst="actionButtonHom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b="1" i="1" u="sng" dirty="0" smtClean="0"/>
              <a:t>4 балла</a:t>
            </a:r>
            <a:endParaRPr lang="ru-RU" sz="6000" b="1" i="1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6600" b="1" dirty="0" smtClean="0"/>
              <a:t>Должность Т</a:t>
            </a:r>
            <a:r>
              <a:rPr lang="ru-RU" sz="6600" b="1" i="1" u="sng" dirty="0" smtClean="0"/>
              <a:t>о</a:t>
            </a:r>
            <a:r>
              <a:rPr lang="ru-RU" sz="6600" b="1" dirty="0" smtClean="0"/>
              <a:t>лстого из рассказа «Толстый и тонкий»</a:t>
            </a:r>
            <a:endParaRPr lang="ru-RU" sz="6600" b="1" dirty="0"/>
          </a:p>
        </p:txBody>
      </p:sp>
      <p:sp>
        <p:nvSpPr>
          <p:cNvPr id="4" name="Управляющая кнопка: домой 3">
            <a:hlinkClick r:id="rId2" action="ppaction://hlinksldjump" highlightClick="1"/>
          </p:cNvPr>
          <p:cNvSpPr/>
          <p:nvPr/>
        </p:nvSpPr>
        <p:spPr>
          <a:xfrm>
            <a:off x="8101584" y="5815584"/>
            <a:ext cx="1042416" cy="1042416"/>
          </a:xfrm>
          <a:prstGeom prst="actionButtonHom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b="1" i="1" u="sng" dirty="0" smtClean="0"/>
              <a:t>3 балла</a:t>
            </a:r>
            <a:endParaRPr lang="ru-RU" sz="6000" b="1" i="1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   </a:t>
            </a:r>
            <a:r>
              <a:rPr lang="ru-RU" sz="6000" b="1" dirty="0" smtClean="0"/>
              <a:t>Кем служил дедушка Ваньки Жукова из рассказа «Ванька»?</a:t>
            </a:r>
            <a:endParaRPr lang="ru-RU" sz="6000" b="1" dirty="0"/>
          </a:p>
        </p:txBody>
      </p:sp>
      <p:sp>
        <p:nvSpPr>
          <p:cNvPr id="4" name="Управляющая кнопка: домой 3">
            <a:hlinkClick r:id="rId2" action="ppaction://hlinksldjump" highlightClick="1"/>
          </p:cNvPr>
          <p:cNvSpPr/>
          <p:nvPr/>
        </p:nvSpPr>
        <p:spPr>
          <a:xfrm>
            <a:off x="8101584" y="5815584"/>
            <a:ext cx="1042416" cy="1042416"/>
          </a:xfrm>
          <a:prstGeom prst="actionButtonHom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b="1" i="1" u="sng" dirty="0" smtClean="0"/>
              <a:t>2 балла</a:t>
            </a:r>
            <a:endParaRPr lang="ru-RU" sz="6000" b="1" i="1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6000" b="1" dirty="0" smtClean="0"/>
              <a:t>Чем зарабатывал на жизнь хозяин Варьки из рассказа А.П.Чехова «Спать хочется»?</a:t>
            </a:r>
            <a:endParaRPr lang="ru-RU" sz="6000" b="1" dirty="0"/>
          </a:p>
        </p:txBody>
      </p:sp>
      <p:sp>
        <p:nvSpPr>
          <p:cNvPr id="4" name="Управляющая кнопка: домой 3">
            <a:hlinkClick r:id="rId2" action="ppaction://hlinksldjump" highlightClick="1"/>
          </p:cNvPr>
          <p:cNvSpPr/>
          <p:nvPr/>
        </p:nvSpPr>
        <p:spPr>
          <a:xfrm>
            <a:off x="8101584" y="5815584"/>
            <a:ext cx="1042416" cy="1042416"/>
          </a:xfrm>
          <a:prstGeom prst="actionButtonHom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5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b="1" i="1" u="sng" dirty="0" smtClean="0"/>
              <a:t>1 балл</a:t>
            </a:r>
            <a:endParaRPr lang="ru-RU" sz="6000" b="1" i="1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6000" b="1" dirty="0" smtClean="0"/>
              <a:t>Род занятий главных героев рассказа А.П.Чехова «Хирургия»</a:t>
            </a:r>
            <a:endParaRPr lang="ru-RU" sz="6000" b="1" dirty="0"/>
          </a:p>
        </p:txBody>
      </p:sp>
      <p:sp>
        <p:nvSpPr>
          <p:cNvPr id="4" name="Управляющая кнопка: домой 3">
            <a:hlinkClick r:id="rId2" action="ppaction://hlinksldjump" highlightClick="1"/>
          </p:cNvPr>
          <p:cNvSpPr/>
          <p:nvPr/>
        </p:nvSpPr>
        <p:spPr>
          <a:xfrm>
            <a:off x="8101584" y="5815584"/>
            <a:ext cx="1042416" cy="1042416"/>
          </a:xfrm>
          <a:prstGeom prst="actionButtonHom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b="1" i="1" u="sng" dirty="0" smtClean="0"/>
              <a:t>4 балла</a:t>
            </a:r>
            <a:endParaRPr lang="ru-RU" sz="6000" b="1" i="1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6000" b="1" dirty="0" smtClean="0"/>
              <a:t>Чем пахло от Тонкого в рассказе А.П. Чехова «Толстый и тонкий»?</a:t>
            </a:r>
            <a:endParaRPr lang="ru-RU" sz="6000" b="1" dirty="0"/>
          </a:p>
        </p:txBody>
      </p:sp>
      <p:sp>
        <p:nvSpPr>
          <p:cNvPr id="4" name="Управляющая кнопка: домой 3">
            <a:hlinkClick r:id="rId2" action="ppaction://hlinksldjump" highlightClick="1"/>
          </p:cNvPr>
          <p:cNvSpPr/>
          <p:nvPr/>
        </p:nvSpPr>
        <p:spPr>
          <a:xfrm>
            <a:off x="8101584" y="5815584"/>
            <a:ext cx="1042416" cy="1042416"/>
          </a:xfrm>
          <a:prstGeom prst="actionButtonHom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b="1" i="1" u="sng" dirty="0" smtClean="0"/>
              <a:t>3 балла</a:t>
            </a:r>
            <a:endParaRPr lang="ru-RU" sz="6000" b="1" i="1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6000" b="1" dirty="0" smtClean="0"/>
              <a:t>На каком глазу у дьячка Вонмигласова было бельмо?</a:t>
            </a:r>
            <a:endParaRPr lang="ru-RU" sz="6000" b="1" dirty="0"/>
          </a:p>
        </p:txBody>
      </p:sp>
      <p:sp>
        <p:nvSpPr>
          <p:cNvPr id="4" name="Управляющая кнопка: домой 3">
            <a:hlinkClick r:id="rId2" action="ppaction://hlinksldjump" highlightClick="1"/>
          </p:cNvPr>
          <p:cNvSpPr/>
          <p:nvPr/>
        </p:nvSpPr>
        <p:spPr>
          <a:xfrm>
            <a:off x="8101584" y="5815584"/>
            <a:ext cx="1042416" cy="1042416"/>
          </a:xfrm>
          <a:prstGeom prst="actionButtonHom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b="1" i="1" u="sng" dirty="0" smtClean="0"/>
              <a:t>2балла</a:t>
            </a:r>
            <a:endParaRPr lang="ru-RU" sz="6000" b="1" i="1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6000" b="1" dirty="0" smtClean="0"/>
              <a:t>В канун какого праздника Ванька писал письмо своему деду?</a:t>
            </a:r>
            <a:endParaRPr lang="ru-RU" sz="6000" b="1" dirty="0"/>
          </a:p>
        </p:txBody>
      </p:sp>
      <p:sp>
        <p:nvSpPr>
          <p:cNvPr id="4" name="Управляющая кнопка: домой 3">
            <a:hlinkClick r:id="rId2" action="ppaction://hlinksldjump" highlightClick="1"/>
          </p:cNvPr>
          <p:cNvSpPr/>
          <p:nvPr/>
        </p:nvSpPr>
        <p:spPr>
          <a:xfrm>
            <a:off x="8101584" y="5815584"/>
            <a:ext cx="1042416" cy="1042416"/>
          </a:xfrm>
          <a:prstGeom prst="actionButtonHom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5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b="1" i="1" u="sng" dirty="0" smtClean="0"/>
              <a:t>1 балл</a:t>
            </a:r>
            <a:endParaRPr lang="ru-RU" sz="6000" b="1" i="1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6600" b="1" dirty="0" smtClean="0"/>
              <a:t>Имя главной героини рассказа Чехова «Спать хочется».</a:t>
            </a:r>
            <a:endParaRPr lang="ru-RU" sz="6600" b="1" dirty="0"/>
          </a:p>
        </p:txBody>
      </p:sp>
      <p:sp>
        <p:nvSpPr>
          <p:cNvPr id="4" name="Управляющая кнопка: домой 3">
            <a:hlinkClick r:id="rId2" action="ppaction://hlinksldjump" highlightClick="1"/>
          </p:cNvPr>
          <p:cNvSpPr/>
          <p:nvPr/>
        </p:nvSpPr>
        <p:spPr>
          <a:xfrm>
            <a:off x="8101584" y="5815584"/>
            <a:ext cx="1042416" cy="1042416"/>
          </a:xfrm>
          <a:prstGeom prst="actionButtonHom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5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b="1" i="1" u="sng" dirty="0" smtClean="0"/>
              <a:t>1 балл</a:t>
            </a:r>
            <a:endParaRPr lang="ru-RU" sz="6000" b="1" i="1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6000" b="1" dirty="0" smtClean="0"/>
              <a:t>Сколько лет было Варьке, героине рассказа А.П.Чехова «Спать хочется»?</a:t>
            </a:r>
            <a:endParaRPr lang="ru-RU" sz="6000" b="1" dirty="0"/>
          </a:p>
        </p:txBody>
      </p:sp>
      <p:sp>
        <p:nvSpPr>
          <p:cNvPr id="4" name="Управляющая кнопка: домой 3">
            <a:hlinkClick r:id="rId2" action="ppaction://hlinksldjump" highlightClick="1"/>
          </p:cNvPr>
          <p:cNvSpPr/>
          <p:nvPr/>
        </p:nvSpPr>
        <p:spPr>
          <a:xfrm>
            <a:off x="8101584" y="5815584"/>
            <a:ext cx="1042416" cy="1042416"/>
          </a:xfrm>
          <a:prstGeom prst="actionButtonHom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b="1" i="1" u="sng" dirty="0" smtClean="0"/>
              <a:t>Аукцион</a:t>
            </a:r>
            <a:endParaRPr lang="ru-RU" sz="6000" b="1" i="1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r>
              <a:rPr lang="ru-RU" sz="5400" b="1" dirty="0" smtClean="0"/>
              <a:t>Какой город является родиной Чехова?</a:t>
            </a:r>
            <a:r>
              <a:rPr lang="ru-RU" b="1" dirty="0" smtClean="0"/>
              <a:t> </a:t>
            </a:r>
            <a:endParaRPr lang="ru-RU" b="1" dirty="0"/>
          </a:p>
        </p:txBody>
      </p:sp>
      <p:sp>
        <p:nvSpPr>
          <p:cNvPr id="4" name="Управляющая кнопка: домой 3">
            <a:hlinkClick r:id="rId2" action="ppaction://hlinksldjump" highlightClick="1"/>
          </p:cNvPr>
          <p:cNvSpPr/>
          <p:nvPr/>
        </p:nvSpPr>
        <p:spPr>
          <a:xfrm>
            <a:off x="8101584" y="5815584"/>
            <a:ext cx="1042416" cy="1042416"/>
          </a:xfrm>
          <a:prstGeom prst="actionButtonHom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b="1" i="1" u="sng" dirty="0" smtClean="0"/>
              <a:t>Аукцион</a:t>
            </a:r>
            <a:endParaRPr lang="ru-RU" sz="6000" b="1" i="1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b="1" dirty="0" smtClean="0"/>
          </a:p>
          <a:p>
            <a:pPr algn="ctr">
              <a:buNone/>
            </a:pPr>
            <a:r>
              <a:rPr lang="ru-RU" sz="6000" b="1" dirty="0" smtClean="0"/>
              <a:t>Сколько детей было в семье Чеховых? </a:t>
            </a:r>
            <a:endParaRPr lang="ru-RU" sz="6000" b="1" dirty="0"/>
          </a:p>
        </p:txBody>
      </p:sp>
      <p:sp>
        <p:nvSpPr>
          <p:cNvPr id="4" name="Управляющая кнопка: домой 3">
            <a:hlinkClick r:id="rId2" action="ppaction://hlinksldjump" highlightClick="1"/>
          </p:cNvPr>
          <p:cNvSpPr/>
          <p:nvPr/>
        </p:nvSpPr>
        <p:spPr>
          <a:xfrm>
            <a:off x="8101584" y="5815584"/>
            <a:ext cx="1042416" cy="1042416"/>
          </a:xfrm>
          <a:prstGeom prst="actionButtonHom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b="1" i="1" u="sng" dirty="0" smtClean="0"/>
              <a:t>Аукцион</a:t>
            </a:r>
            <a:endParaRPr lang="ru-RU" sz="6000" b="1" i="1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r>
              <a:rPr lang="ru-RU" sz="6000" b="1" dirty="0" smtClean="0"/>
              <a:t>Кем по образованию был А.П.Чехов? </a:t>
            </a:r>
            <a:endParaRPr lang="ru-RU" sz="6000" b="1" dirty="0"/>
          </a:p>
        </p:txBody>
      </p:sp>
      <p:sp>
        <p:nvSpPr>
          <p:cNvPr id="4" name="Управляющая кнопка: домой 3">
            <a:hlinkClick r:id="rId2" action="ppaction://hlinksldjump" highlightClick="1"/>
          </p:cNvPr>
          <p:cNvSpPr/>
          <p:nvPr/>
        </p:nvSpPr>
        <p:spPr>
          <a:xfrm>
            <a:off x="8101584" y="5815584"/>
            <a:ext cx="1042416" cy="1042416"/>
          </a:xfrm>
          <a:prstGeom prst="actionButtonHom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b="1" i="1" u="sng" dirty="0" smtClean="0"/>
              <a:t>Аукцион</a:t>
            </a:r>
            <a:endParaRPr lang="ru-RU" sz="6000" b="1" i="1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sz="6000" b="1" dirty="0" smtClean="0"/>
              <a:t>Каким псевдонимом подписывал Чехов некоторые свои произведения?</a:t>
            </a:r>
            <a:endParaRPr lang="ru-RU" sz="6000" b="1" dirty="0"/>
          </a:p>
        </p:txBody>
      </p:sp>
      <p:sp>
        <p:nvSpPr>
          <p:cNvPr id="4" name="Управляющая кнопка: домой 3">
            <a:hlinkClick r:id="rId2" action="ppaction://hlinksldjump" highlightClick="1"/>
          </p:cNvPr>
          <p:cNvSpPr/>
          <p:nvPr/>
        </p:nvSpPr>
        <p:spPr>
          <a:xfrm>
            <a:off x="8101584" y="5815584"/>
            <a:ext cx="1042416" cy="1042416"/>
          </a:xfrm>
          <a:prstGeom prst="actionButtonHom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b="1" i="1" u="sng" dirty="0" smtClean="0"/>
              <a:t>Аукцион</a:t>
            </a:r>
            <a:endParaRPr lang="ru-RU" sz="6000" b="1" i="1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  </a:t>
            </a:r>
          </a:p>
          <a:p>
            <a:pPr algn="ctr">
              <a:buNone/>
            </a:pPr>
            <a:r>
              <a:rPr lang="ru-RU" dirty="0" smtClean="0"/>
              <a:t> </a:t>
            </a:r>
            <a:r>
              <a:rPr lang="ru-RU" sz="5400" b="1" dirty="0" smtClean="0"/>
              <a:t>Каким видом </a:t>
            </a:r>
            <a:r>
              <a:rPr lang="ru-RU" sz="5400" b="1" dirty="0" smtClean="0"/>
              <a:t>искусства с детства </a:t>
            </a:r>
            <a:r>
              <a:rPr lang="ru-RU" sz="5400" b="1" dirty="0" smtClean="0"/>
              <a:t>увлекался </a:t>
            </a:r>
            <a:r>
              <a:rPr lang="ru-RU" sz="5400" b="1" dirty="0" smtClean="0"/>
              <a:t> </a:t>
            </a:r>
            <a:r>
              <a:rPr lang="ru-RU" sz="5400" b="1" dirty="0" smtClean="0"/>
              <a:t>Антоша Чехов?</a:t>
            </a:r>
            <a:endParaRPr lang="ru-RU" sz="5400" b="1" dirty="0"/>
          </a:p>
        </p:txBody>
      </p:sp>
      <p:sp>
        <p:nvSpPr>
          <p:cNvPr id="4" name="Управляющая кнопка: домой 3">
            <a:hlinkClick r:id="rId2" action="ppaction://hlinksldjump" highlightClick="1"/>
          </p:cNvPr>
          <p:cNvSpPr/>
          <p:nvPr/>
        </p:nvSpPr>
        <p:spPr>
          <a:xfrm>
            <a:off x="8101584" y="5815584"/>
            <a:ext cx="1042416" cy="1042416"/>
          </a:xfrm>
          <a:prstGeom prst="actionButtonHom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solidFill>
            <a:schemeClr val="tx2">
              <a:lumMod val="60000"/>
              <a:lumOff val="40000"/>
            </a:schemeClr>
          </a:solidFill>
        </p:spPr>
        <p:txBody>
          <a:bodyPr anchor="t">
            <a:normAutofit/>
          </a:bodyPr>
          <a:lstStyle/>
          <a:p>
            <a:r>
              <a:rPr lang="ru-RU" sz="4800" b="1" i="1" dirty="0" smtClean="0"/>
              <a:t>Литературная викторина </a:t>
            </a:r>
            <a:br>
              <a:rPr lang="ru-RU" sz="4800" b="1" i="1" dirty="0" smtClean="0"/>
            </a:br>
            <a:r>
              <a:rPr lang="ru-RU" sz="4800" b="1" i="1" dirty="0" smtClean="0"/>
              <a:t>по произведениям А.П.Чехова</a:t>
            </a:r>
            <a:r>
              <a:rPr lang="ru-RU" sz="6600" b="1" i="1" dirty="0" smtClean="0"/>
              <a:t/>
            </a:r>
            <a:br>
              <a:rPr lang="ru-RU" sz="6600" b="1" i="1" dirty="0" smtClean="0"/>
            </a:br>
            <a:r>
              <a:rPr lang="ru-RU" sz="5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«Своя игра»</a:t>
            </a:r>
            <a:r>
              <a:rPr lang="ru-RU" sz="96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ru-RU" sz="96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endParaRPr lang="ru-RU" sz="9600" b="1" i="1" dirty="0"/>
          </a:p>
        </p:txBody>
      </p:sp>
      <p:pic>
        <p:nvPicPr>
          <p:cNvPr id="3" name="Рисунок 2" descr="чехов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0364" y="2571744"/>
            <a:ext cx="3341296" cy="4286256"/>
          </a:xfrm>
          <a:prstGeom prst="rect">
            <a:avLst/>
          </a:prstGeom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857388" cy="114298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 </a:t>
            </a:r>
          </a:p>
          <a:p>
            <a:pPr algn="ctr"/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ИМЯ</a:t>
            </a:r>
            <a:endParaRPr lang="ru-RU" sz="20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>
            <a:hlinkClick r:id="rId3" action="ppaction://hlinksldjump"/>
          </p:cNvPr>
          <p:cNvSpPr/>
          <p:nvPr/>
        </p:nvSpPr>
        <p:spPr>
          <a:xfrm>
            <a:off x="0" y="1142984"/>
            <a:ext cx="1857388" cy="114298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/>
              <a:t>4</a:t>
            </a:r>
            <a:endParaRPr lang="ru-RU" sz="4800" b="1" dirty="0"/>
          </a:p>
        </p:txBody>
      </p:sp>
      <p:sp>
        <p:nvSpPr>
          <p:cNvPr id="12" name="Прямоугольник 11">
            <a:hlinkClick r:id="rId4" action="ppaction://hlinksldjump"/>
          </p:cNvPr>
          <p:cNvSpPr/>
          <p:nvPr/>
        </p:nvSpPr>
        <p:spPr>
          <a:xfrm>
            <a:off x="0" y="2285992"/>
            <a:ext cx="1857388" cy="114298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/>
              <a:t>1</a:t>
            </a:r>
            <a:endParaRPr lang="ru-RU" sz="4800" b="1" dirty="0"/>
          </a:p>
        </p:txBody>
      </p:sp>
      <p:sp>
        <p:nvSpPr>
          <p:cNvPr id="13" name="Прямоугольник 12">
            <a:hlinkClick r:id="rId5" action="ppaction://hlinksldjump"/>
          </p:cNvPr>
          <p:cNvSpPr/>
          <p:nvPr/>
        </p:nvSpPr>
        <p:spPr>
          <a:xfrm>
            <a:off x="0" y="3429000"/>
            <a:ext cx="1857388" cy="114298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/>
              <a:t>3</a:t>
            </a:r>
            <a:endParaRPr lang="ru-RU" sz="4800" b="1" dirty="0"/>
          </a:p>
        </p:txBody>
      </p:sp>
      <p:sp>
        <p:nvSpPr>
          <p:cNvPr id="14" name="Прямоугольник 13">
            <a:hlinkClick r:id="rId6" action="ppaction://hlinksldjump"/>
          </p:cNvPr>
          <p:cNvSpPr/>
          <p:nvPr/>
        </p:nvSpPr>
        <p:spPr>
          <a:xfrm>
            <a:off x="0" y="4572008"/>
            <a:ext cx="1857388" cy="114298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АУКЦИОН</a:t>
            </a:r>
            <a:endParaRPr lang="ru-RU" sz="2400" b="1" dirty="0"/>
          </a:p>
        </p:txBody>
      </p:sp>
      <p:sp>
        <p:nvSpPr>
          <p:cNvPr id="15" name="Прямоугольник 14">
            <a:hlinkClick r:id="rId7" action="ppaction://hlinksldjump"/>
          </p:cNvPr>
          <p:cNvSpPr/>
          <p:nvPr/>
        </p:nvSpPr>
        <p:spPr>
          <a:xfrm>
            <a:off x="0" y="5715016"/>
            <a:ext cx="1857388" cy="114298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/>
              <a:t>2</a:t>
            </a:r>
            <a:endParaRPr lang="ru-RU" sz="4800" b="1" dirty="0"/>
          </a:p>
        </p:txBody>
      </p:sp>
      <p:sp>
        <p:nvSpPr>
          <p:cNvPr id="16" name="Прямоугольник 15">
            <a:hlinkClick r:id="rId8" action="ppaction://hlinksldjump"/>
          </p:cNvPr>
          <p:cNvSpPr/>
          <p:nvPr/>
        </p:nvSpPr>
        <p:spPr>
          <a:xfrm>
            <a:off x="1857356" y="5715016"/>
            <a:ext cx="1857388" cy="114298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АУКЦИОН</a:t>
            </a:r>
            <a:endParaRPr lang="ru-RU" sz="2400" b="1" dirty="0"/>
          </a:p>
        </p:txBody>
      </p:sp>
      <p:sp>
        <p:nvSpPr>
          <p:cNvPr id="17" name="Прямоугольник 16">
            <a:hlinkClick r:id="rId9" action="ppaction://hlinksldjump"/>
          </p:cNvPr>
          <p:cNvSpPr/>
          <p:nvPr/>
        </p:nvSpPr>
        <p:spPr>
          <a:xfrm>
            <a:off x="1857356" y="4572008"/>
            <a:ext cx="1857388" cy="114298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/>
              <a:t>3</a:t>
            </a:r>
            <a:endParaRPr lang="ru-RU" sz="4800" b="1" dirty="0"/>
          </a:p>
        </p:txBody>
      </p:sp>
      <p:sp>
        <p:nvSpPr>
          <p:cNvPr id="18" name="Прямоугольник 17">
            <a:hlinkClick r:id="rId10" action="ppaction://hlinksldjump"/>
          </p:cNvPr>
          <p:cNvSpPr/>
          <p:nvPr/>
        </p:nvSpPr>
        <p:spPr>
          <a:xfrm>
            <a:off x="1857356" y="3429000"/>
            <a:ext cx="1857388" cy="114298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chemeClr val="bg1"/>
                </a:solidFill>
              </a:rPr>
              <a:t>4</a:t>
            </a:r>
            <a:endParaRPr lang="ru-RU" sz="4800" b="1" dirty="0">
              <a:solidFill>
                <a:schemeClr val="bg1"/>
              </a:solidFill>
            </a:endParaRPr>
          </a:p>
        </p:txBody>
      </p:sp>
      <p:sp>
        <p:nvSpPr>
          <p:cNvPr id="19" name="Прямоугольник 18">
            <a:hlinkClick r:id="rId11" action="ppaction://hlinksldjump"/>
          </p:cNvPr>
          <p:cNvSpPr/>
          <p:nvPr/>
        </p:nvSpPr>
        <p:spPr>
          <a:xfrm>
            <a:off x="1857356" y="2285992"/>
            <a:ext cx="1857388" cy="114298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/>
              <a:t>1</a:t>
            </a:r>
            <a:endParaRPr lang="ru-RU" sz="4800" b="1" dirty="0"/>
          </a:p>
        </p:txBody>
      </p:sp>
      <p:sp>
        <p:nvSpPr>
          <p:cNvPr id="20" name="Прямоугольник 19">
            <a:hlinkClick r:id="rId12" action="ppaction://hlinksldjump"/>
          </p:cNvPr>
          <p:cNvSpPr/>
          <p:nvPr/>
        </p:nvSpPr>
        <p:spPr>
          <a:xfrm>
            <a:off x="1857356" y="1142984"/>
            <a:ext cx="1857388" cy="114298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/>
              <a:t>2</a:t>
            </a:r>
            <a:endParaRPr lang="ru-RU" sz="4800" b="1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1857356" y="0"/>
            <a:ext cx="1857388" cy="114298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ОПИСАНИЕ ГЕРОЯ</a:t>
            </a:r>
            <a:endParaRPr lang="ru-RU" sz="20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572132" y="0"/>
            <a:ext cx="1857388" cy="114298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</a:t>
            </a:r>
          </a:p>
          <a:p>
            <a:pPr algn="ctr"/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ЗАНЯТИЯ</a:t>
            </a:r>
            <a:endParaRPr lang="ru-RU" sz="20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3714744" y="0"/>
            <a:ext cx="1857388" cy="114298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</a:t>
            </a:r>
          </a:p>
          <a:p>
            <a:pPr algn="ctr"/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ПРЕДМЕТ</a:t>
            </a:r>
            <a:endParaRPr lang="ru-RU" sz="20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Прямоугольник 29">
            <a:hlinkClick r:id="rId13" action="ppaction://hlinksldjump"/>
          </p:cNvPr>
          <p:cNvSpPr/>
          <p:nvPr/>
        </p:nvSpPr>
        <p:spPr>
          <a:xfrm>
            <a:off x="3714744" y="1142984"/>
            <a:ext cx="1857388" cy="114298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АУКЦИОН</a:t>
            </a:r>
            <a:endParaRPr lang="ru-RU" sz="2400" b="1" dirty="0"/>
          </a:p>
        </p:txBody>
      </p:sp>
      <p:sp>
        <p:nvSpPr>
          <p:cNvPr id="31" name="Прямоугольник 30">
            <a:hlinkClick r:id="rId14" action="ppaction://hlinksldjump"/>
          </p:cNvPr>
          <p:cNvSpPr/>
          <p:nvPr/>
        </p:nvSpPr>
        <p:spPr>
          <a:xfrm>
            <a:off x="3714744" y="2285992"/>
            <a:ext cx="1857388" cy="114298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/>
              <a:t>4</a:t>
            </a:r>
            <a:endParaRPr lang="ru-RU" sz="4800" b="1" dirty="0"/>
          </a:p>
        </p:txBody>
      </p:sp>
      <p:sp>
        <p:nvSpPr>
          <p:cNvPr id="32" name="Прямоугольник 31">
            <a:hlinkClick r:id="rId15" action="ppaction://hlinksldjump"/>
          </p:cNvPr>
          <p:cNvSpPr/>
          <p:nvPr/>
        </p:nvSpPr>
        <p:spPr>
          <a:xfrm>
            <a:off x="3714744" y="3429000"/>
            <a:ext cx="1857388" cy="114298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/>
              <a:t>3</a:t>
            </a:r>
            <a:endParaRPr lang="ru-RU" sz="4800" b="1" dirty="0"/>
          </a:p>
        </p:txBody>
      </p:sp>
      <p:sp>
        <p:nvSpPr>
          <p:cNvPr id="33" name="Прямоугольник 32">
            <a:hlinkClick r:id="rId16" action="ppaction://hlinksldjump"/>
          </p:cNvPr>
          <p:cNvSpPr/>
          <p:nvPr/>
        </p:nvSpPr>
        <p:spPr>
          <a:xfrm>
            <a:off x="3714744" y="4572008"/>
            <a:ext cx="1857388" cy="114298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/>
              <a:t>2</a:t>
            </a:r>
            <a:endParaRPr lang="ru-RU" sz="4800" b="1" dirty="0"/>
          </a:p>
        </p:txBody>
      </p:sp>
      <p:sp>
        <p:nvSpPr>
          <p:cNvPr id="34" name="Прямоугольник 33">
            <a:hlinkClick r:id="rId17" action="ppaction://hlinksldjump"/>
          </p:cNvPr>
          <p:cNvSpPr/>
          <p:nvPr/>
        </p:nvSpPr>
        <p:spPr>
          <a:xfrm>
            <a:off x="3714744" y="5715016"/>
            <a:ext cx="1857388" cy="114298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/>
              <a:t>1</a:t>
            </a:r>
            <a:endParaRPr lang="ru-RU" sz="4800" b="1" dirty="0"/>
          </a:p>
        </p:txBody>
      </p:sp>
      <p:sp>
        <p:nvSpPr>
          <p:cNvPr id="35" name="Прямоугольник 34">
            <a:hlinkClick r:id="rId18" action="ppaction://hlinksldjump"/>
          </p:cNvPr>
          <p:cNvSpPr/>
          <p:nvPr/>
        </p:nvSpPr>
        <p:spPr>
          <a:xfrm>
            <a:off x="5572132" y="1142984"/>
            <a:ext cx="1857388" cy="114298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/>
              <a:t>4</a:t>
            </a:r>
            <a:endParaRPr lang="ru-RU" sz="4800" b="1" dirty="0"/>
          </a:p>
        </p:txBody>
      </p:sp>
      <p:sp>
        <p:nvSpPr>
          <p:cNvPr id="36" name="Прямоугольник 35">
            <a:hlinkClick r:id="rId19" action="ppaction://hlinksldjump"/>
          </p:cNvPr>
          <p:cNvSpPr/>
          <p:nvPr/>
        </p:nvSpPr>
        <p:spPr>
          <a:xfrm>
            <a:off x="5572132" y="2285992"/>
            <a:ext cx="1857388" cy="114298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АУКЦИОН</a:t>
            </a:r>
            <a:endParaRPr lang="ru-RU" sz="2400" b="1" dirty="0"/>
          </a:p>
        </p:txBody>
      </p:sp>
      <p:sp>
        <p:nvSpPr>
          <p:cNvPr id="37" name="Прямоугольник 36">
            <a:hlinkClick r:id="rId20" action="ppaction://hlinksldjump"/>
          </p:cNvPr>
          <p:cNvSpPr/>
          <p:nvPr/>
        </p:nvSpPr>
        <p:spPr>
          <a:xfrm>
            <a:off x="5572132" y="3429000"/>
            <a:ext cx="1857388" cy="114298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/>
              <a:t>3</a:t>
            </a:r>
            <a:endParaRPr lang="ru-RU" sz="4800" b="1" dirty="0"/>
          </a:p>
        </p:txBody>
      </p:sp>
      <p:sp>
        <p:nvSpPr>
          <p:cNvPr id="40" name="Прямоугольник 39">
            <a:hlinkClick r:id="rId21" action="ppaction://hlinksldjump"/>
          </p:cNvPr>
          <p:cNvSpPr/>
          <p:nvPr/>
        </p:nvSpPr>
        <p:spPr>
          <a:xfrm>
            <a:off x="5572132" y="4572008"/>
            <a:ext cx="1857388" cy="114298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/>
              <a:t>2</a:t>
            </a:r>
            <a:endParaRPr lang="ru-RU" sz="4800" b="1" dirty="0"/>
          </a:p>
        </p:txBody>
      </p:sp>
      <p:sp>
        <p:nvSpPr>
          <p:cNvPr id="41" name="Прямоугольник 40">
            <a:hlinkClick r:id="rId22" action="ppaction://hlinksldjump"/>
          </p:cNvPr>
          <p:cNvSpPr/>
          <p:nvPr/>
        </p:nvSpPr>
        <p:spPr>
          <a:xfrm>
            <a:off x="5572132" y="5715016"/>
            <a:ext cx="1857388" cy="114298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/>
              <a:t>1</a:t>
            </a:r>
            <a:endParaRPr lang="ru-RU" sz="4800" b="1" dirty="0"/>
          </a:p>
        </p:txBody>
      </p:sp>
      <p:sp>
        <p:nvSpPr>
          <p:cNvPr id="42" name="Прямоугольник 41"/>
          <p:cNvSpPr/>
          <p:nvPr/>
        </p:nvSpPr>
        <p:spPr>
          <a:xfrm>
            <a:off x="7429520" y="0"/>
            <a:ext cx="1714480" cy="114298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5.</a:t>
            </a:r>
          </a:p>
          <a:p>
            <a:pPr algn="ctr"/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ДЕТАЛЬ</a:t>
            </a:r>
          </a:p>
          <a:p>
            <a:pPr algn="ctr"/>
            <a:endParaRPr lang="ru-RU" sz="20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Прямоугольник 42">
            <a:hlinkClick r:id="rId23" action="ppaction://hlinksldjump"/>
          </p:cNvPr>
          <p:cNvSpPr/>
          <p:nvPr/>
        </p:nvSpPr>
        <p:spPr>
          <a:xfrm>
            <a:off x="7429520" y="1142984"/>
            <a:ext cx="1714480" cy="114298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/>
              <a:t>4</a:t>
            </a:r>
            <a:endParaRPr lang="ru-RU" sz="4800" b="1" dirty="0"/>
          </a:p>
        </p:txBody>
      </p:sp>
      <p:sp>
        <p:nvSpPr>
          <p:cNvPr id="44" name="Прямоугольник 43">
            <a:hlinkClick r:id="rId24" action="ppaction://hlinksldjump"/>
          </p:cNvPr>
          <p:cNvSpPr/>
          <p:nvPr/>
        </p:nvSpPr>
        <p:spPr>
          <a:xfrm>
            <a:off x="7429520" y="2285992"/>
            <a:ext cx="1714480" cy="114298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/>
              <a:t>3</a:t>
            </a:r>
            <a:endParaRPr lang="ru-RU" sz="4800" b="1" dirty="0"/>
          </a:p>
        </p:txBody>
      </p:sp>
      <p:sp>
        <p:nvSpPr>
          <p:cNvPr id="45" name="Прямоугольник 44">
            <a:hlinkClick r:id="rId25" action="ppaction://hlinksldjump"/>
          </p:cNvPr>
          <p:cNvSpPr/>
          <p:nvPr/>
        </p:nvSpPr>
        <p:spPr>
          <a:xfrm>
            <a:off x="7429520" y="3429000"/>
            <a:ext cx="1714480" cy="114298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АУКЦИОН</a:t>
            </a:r>
            <a:endParaRPr lang="ru-RU" sz="2400" b="1" dirty="0"/>
          </a:p>
        </p:txBody>
      </p:sp>
      <p:sp>
        <p:nvSpPr>
          <p:cNvPr id="46" name="Прямоугольник 45">
            <a:hlinkClick r:id="rId26" action="ppaction://hlinksldjump"/>
          </p:cNvPr>
          <p:cNvSpPr/>
          <p:nvPr/>
        </p:nvSpPr>
        <p:spPr>
          <a:xfrm>
            <a:off x="7429520" y="4572008"/>
            <a:ext cx="1714480" cy="114298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/>
              <a:t>2</a:t>
            </a:r>
            <a:endParaRPr lang="ru-RU" sz="4800" b="1" dirty="0"/>
          </a:p>
        </p:txBody>
      </p:sp>
      <p:sp>
        <p:nvSpPr>
          <p:cNvPr id="47" name="Прямоугольник 46">
            <a:hlinkClick r:id="rId27" action="ppaction://hlinksldjump"/>
          </p:cNvPr>
          <p:cNvSpPr/>
          <p:nvPr/>
        </p:nvSpPr>
        <p:spPr>
          <a:xfrm>
            <a:off x="7429520" y="5715016"/>
            <a:ext cx="1714480" cy="114298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/>
              <a:t>1</a:t>
            </a:r>
            <a:endParaRPr lang="ru-RU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b="1" i="1" u="sng" dirty="0" smtClean="0"/>
              <a:t>3 балла</a:t>
            </a:r>
            <a:endParaRPr lang="ru-RU" sz="6000" b="1" i="1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6600" b="1" dirty="0" smtClean="0"/>
              <a:t>Как звали дедушку Ваньки Жукова из рассказа А.П.Чехова «Ванька»? </a:t>
            </a:r>
            <a:endParaRPr lang="ru-RU" sz="6600" b="1" dirty="0"/>
          </a:p>
        </p:txBody>
      </p:sp>
      <p:sp>
        <p:nvSpPr>
          <p:cNvPr id="4" name="Управляющая кнопка: домой 3">
            <a:hlinkClick r:id="rId2" action="ppaction://hlinksldjump" highlightClick="1"/>
          </p:cNvPr>
          <p:cNvSpPr/>
          <p:nvPr/>
        </p:nvSpPr>
        <p:spPr>
          <a:xfrm>
            <a:off x="8101584" y="5815584"/>
            <a:ext cx="1042416" cy="1042416"/>
          </a:xfrm>
          <a:prstGeom prst="actionButtonHom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b="1" i="1" u="sng" dirty="0" smtClean="0"/>
              <a:t>2 балла</a:t>
            </a:r>
            <a:endParaRPr lang="ru-RU" sz="6000" b="1" i="1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6600" b="1" dirty="0" smtClean="0"/>
              <a:t>Имена главных героев рассказа А.П.Чехова «Хирургия»</a:t>
            </a:r>
            <a:endParaRPr lang="ru-RU" sz="6600" b="1" dirty="0"/>
          </a:p>
        </p:txBody>
      </p:sp>
      <p:sp>
        <p:nvSpPr>
          <p:cNvPr id="4" name="Управляющая кнопка: домой 3">
            <a:hlinkClick r:id="rId2" action="ppaction://hlinksldjump" highlightClick="1"/>
          </p:cNvPr>
          <p:cNvSpPr/>
          <p:nvPr/>
        </p:nvSpPr>
        <p:spPr>
          <a:xfrm>
            <a:off x="8101584" y="5815584"/>
            <a:ext cx="1042416" cy="1042416"/>
          </a:xfrm>
          <a:prstGeom prst="actionButtonHom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b="1" i="1" u="sng" dirty="0" smtClean="0"/>
              <a:t>2 балла</a:t>
            </a:r>
            <a:endParaRPr lang="ru-RU" sz="6000" b="1" i="1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5400" b="1" i="1" dirty="0" smtClean="0"/>
              <a:t>«…только что пообедал на вокзале, и губы его, подернутые маслом, лоснились, как спелые вишни».</a:t>
            </a:r>
            <a:endParaRPr lang="ru-RU" sz="5400" b="1" i="1" dirty="0"/>
          </a:p>
        </p:txBody>
      </p:sp>
      <p:sp>
        <p:nvSpPr>
          <p:cNvPr id="4" name="Управляющая кнопка: домой 3">
            <a:hlinkClick r:id="rId2" action="ppaction://hlinksldjump" highlightClick="1"/>
          </p:cNvPr>
          <p:cNvSpPr/>
          <p:nvPr/>
        </p:nvSpPr>
        <p:spPr>
          <a:xfrm>
            <a:off x="8101584" y="5815584"/>
            <a:ext cx="1042416" cy="1042416"/>
          </a:xfrm>
          <a:prstGeom prst="actionButtonHom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5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b="1" i="1" u="sng" smtClean="0"/>
              <a:t>1 балл</a:t>
            </a:r>
            <a:endParaRPr lang="ru-RU" sz="6000" b="1" i="1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4400" b="1" i="1" dirty="0" smtClean="0"/>
              <a:t>«…девочка лет тринадцати, качает колыбель, в которой лежит ребенок, и чуть слышно мурлычет:</a:t>
            </a:r>
          </a:p>
          <a:p>
            <a:pPr>
              <a:buNone/>
            </a:pPr>
            <a:r>
              <a:rPr lang="ru-RU" sz="4400" b="1" i="1" dirty="0" smtClean="0"/>
              <a:t>   </a:t>
            </a:r>
            <a:r>
              <a:rPr lang="ru-RU" sz="4000" b="1" i="1" dirty="0" err="1" smtClean="0"/>
              <a:t>Баю-баюшки-баю</a:t>
            </a:r>
            <a:r>
              <a:rPr lang="ru-RU" sz="4000" b="1" i="1" dirty="0" smtClean="0"/>
              <a:t>, </a:t>
            </a:r>
            <a:br>
              <a:rPr lang="ru-RU" sz="4000" b="1" i="1" dirty="0" smtClean="0"/>
            </a:br>
            <a:r>
              <a:rPr lang="ru-RU" sz="4000" b="1" i="1" dirty="0" smtClean="0"/>
              <a:t>А я песенку спою...»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5" name="Управляющая кнопка: домой 4">
            <a:hlinkClick r:id="rId2" action="ppaction://hlinksldjump" highlightClick="1"/>
          </p:cNvPr>
          <p:cNvSpPr/>
          <p:nvPr/>
        </p:nvSpPr>
        <p:spPr>
          <a:xfrm>
            <a:off x="8101584" y="5815584"/>
            <a:ext cx="1042416" cy="1042416"/>
          </a:xfrm>
          <a:prstGeom prst="actionButtonHom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b="1" i="1" u="sng" dirty="0" smtClean="0"/>
              <a:t>4 балла</a:t>
            </a:r>
            <a:endParaRPr lang="ru-RU" sz="6000" b="1" i="1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b="1" i="1" dirty="0" smtClean="0"/>
              <a:t>«Это маленький, тощенький, но необыкновенно юркий и подвижной старикашка, лет шестидесяти пяти, с вечно смеющимся лицом и пьяными глазами. Днем он спит в людской кухне или балагурит с кухарками, ночью же, окутанный в просторный тулуп, ходит вокруг усадьбы и стучит в свою колотушку».</a:t>
            </a:r>
            <a:endParaRPr lang="ru-RU" b="1" i="1" dirty="0"/>
          </a:p>
        </p:txBody>
      </p:sp>
      <p:sp>
        <p:nvSpPr>
          <p:cNvPr id="4" name="Управляющая кнопка: домой 3">
            <a:hlinkClick r:id="rId2" action="ppaction://hlinksldjump" highlightClick="1"/>
          </p:cNvPr>
          <p:cNvSpPr/>
          <p:nvPr/>
        </p:nvSpPr>
        <p:spPr>
          <a:xfrm>
            <a:off x="8101584" y="5815584"/>
            <a:ext cx="1042416" cy="1042416"/>
          </a:xfrm>
          <a:prstGeom prst="actionButtonHom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b="1" i="1" u="sng" dirty="0" smtClean="0"/>
              <a:t>3 балла</a:t>
            </a:r>
            <a:endParaRPr lang="ru-RU" sz="6000" b="1" i="1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sz="3600" b="1" i="1" dirty="0" smtClean="0"/>
              <a:t>«…толстый человек лет сорока, в поношенной </a:t>
            </a:r>
            <a:r>
              <a:rPr lang="ru-RU" sz="3600" b="1" i="1" dirty="0" err="1" smtClean="0"/>
              <a:t>чечунчовой</a:t>
            </a:r>
            <a:r>
              <a:rPr lang="ru-RU" sz="3600" b="1" i="1" dirty="0" smtClean="0"/>
              <a:t> жакетке и в истрепанных триковых брюках. На лице выражение чувства долга и приятности. Между указательным и средним пальцами левой руки — сигара, распространяющая зловоние».</a:t>
            </a:r>
            <a:endParaRPr lang="ru-RU" sz="3600" b="1" i="1" dirty="0"/>
          </a:p>
        </p:txBody>
      </p:sp>
      <p:sp>
        <p:nvSpPr>
          <p:cNvPr id="4" name="Управляющая кнопка: домой 3">
            <a:hlinkClick r:id="rId2" action="ppaction://hlinksldjump" highlightClick="1"/>
          </p:cNvPr>
          <p:cNvSpPr/>
          <p:nvPr/>
        </p:nvSpPr>
        <p:spPr>
          <a:xfrm>
            <a:off x="8101584" y="5815584"/>
            <a:ext cx="1042416" cy="1042416"/>
          </a:xfrm>
          <a:prstGeom prst="actionButtonHom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b="1" i="1" u="sng" dirty="0" smtClean="0"/>
              <a:t>4 балла</a:t>
            </a:r>
            <a:endParaRPr lang="ru-RU" sz="6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2976" y="1357298"/>
            <a:ext cx="7543824" cy="3214710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endParaRPr lang="ru-RU" sz="9600" dirty="0" smtClean="0"/>
          </a:p>
          <a:p>
            <a:pPr algn="ctr">
              <a:buNone/>
            </a:pPr>
            <a:r>
              <a:rPr lang="ru-RU" sz="12400" b="1" dirty="0" smtClean="0"/>
              <a:t>портсигар</a:t>
            </a:r>
            <a:endParaRPr lang="ru-RU" sz="12400" b="1" dirty="0"/>
          </a:p>
        </p:txBody>
      </p:sp>
      <p:sp>
        <p:nvSpPr>
          <p:cNvPr id="4" name="Управляющая кнопка: домой 3">
            <a:hlinkClick r:id="rId2" action="ppaction://hlinksldjump" highlightClick="1"/>
          </p:cNvPr>
          <p:cNvSpPr/>
          <p:nvPr/>
        </p:nvSpPr>
        <p:spPr>
          <a:xfrm>
            <a:off x="8101584" y="5815584"/>
            <a:ext cx="1042416" cy="1042416"/>
          </a:xfrm>
          <a:prstGeom prst="actionButtonHom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</TotalTime>
  <Words>394</Words>
  <PresentationFormat>Экран (4:3)</PresentationFormat>
  <Paragraphs>97</Paragraphs>
  <Slides>27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Тема Office</vt:lpstr>
      <vt:lpstr>4 балла</vt:lpstr>
      <vt:lpstr>1 балл</vt:lpstr>
      <vt:lpstr>3 балла</vt:lpstr>
      <vt:lpstr>2 балла</vt:lpstr>
      <vt:lpstr>2 балла</vt:lpstr>
      <vt:lpstr>1 балл</vt:lpstr>
      <vt:lpstr>4 балла</vt:lpstr>
      <vt:lpstr>3 балла</vt:lpstr>
      <vt:lpstr>4 балла</vt:lpstr>
      <vt:lpstr>3 балла</vt:lpstr>
      <vt:lpstr>2 балла</vt:lpstr>
      <vt:lpstr>1 балл</vt:lpstr>
      <vt:lpstr>4 балла</vt:lpstr>
      <vt:lpstr>3 балла</vt:lpstr>
      <vt:lpstr>2 балла</vt:lpstr>
      <vt:lpstr>1 балл</vt:lpstr>
      <vt:lpstr>4 балла</vt:lpstr>
      <vt:lpstr>3 балла</vt:lpstr>
      <vt:lpstr>2балла</vt:lpstr>
      <vt:lpstr>1 балл</vt:lpstr>
      <vt:lpstr>Аукцион</vt:lpstr>
      <vt:lpstr>Аукцион</vt:lpstr>
      <vt:lpstr>Аукцион</vt:lpstr>
      <vt:lpstr>Аукцион</vt:lpstr>
      <vt:lpstr>Аукцион</vt:lpstr>
      <vt:lpstr>Литературная викторина  по произведениям А.П.Чехова «Своя игра» </vt:lpstr>
      <vt:lpstr>Слайд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 балла</dc:title>
  <dc:creator>????? ????????</dc:creator>
  <cp:lastModifiedBy>София Мелихова</cp:lastModifiedBy>
  <cp:revision>63</cp:revision>
  <dcterms:created xsi:type="dcterms:W3CDTF">2015-02-04T15:51:18Z</dcterms:created>
  <dcterms:modified xsi:type="dcterms:W3CDTF">2015-02-09T10:59:11Z</dcterms:modified>
</cp:coreProperties>
</file>