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92" r:id="rId2"/>
    <p:sldMasterId id="2147483828" r:id="rId3"/>
    <p:sldMasterId id="2147483876" r:id="rId4"/>
    <p:sldMasterId id="214748388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3154C4-07FD-4D57-96F6-49B4B410ADB6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3CB8CD0-F791-4F8D-8A3C-D6CC131AF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35115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ФОРМИРОВАНИЕ ПОЗНАВАТЕЛЬНОГО ИНТЕРЕСА К МАТЕМАТИКЕ.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Голубые холм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3143248"/>
            <a:ext cx="4429156" cy="332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65403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Типы уроков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72476" cy="535785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1. Урок ознакомления с новым материалом.</a:t>
            </a:r>
          </a:p>
          <a:p>
            <a:r>
              <a:rPr lang="ru-RU" sz="1600" dirty="0" smtClean="0"/>
              <a:t>2. Урок закрепления изученного.</a:t>
            </a:r>
          </a:p>
          <a:p>
            <a:r>
              <a:rPr lang="ru-RU" sz="1600" dirty="0" smtClean="0"/>
              <a:t>3. Урок применения знаний и умений.</a:t>
            </a:r>
          </a:p>
          <a:p>
            <a:r>
              <a:rPr lang="ru-RU" sz="1600" dirty="0" smtClean="0"/>
              <a:t>4. Урок обобщения и систематизации знаний</a:t>
            </a:r>
          </a:p>
          <a:p>
            <a:r>
              <a:rPr lang="ru-RU" sz="1600" dirty="0" smtClean="0"/>
              <a:t>5. Урок проверки и коррекции знаний и умений.</a:t>
            </a:r>
          </a:p>
          <a:p>
            <a:r>
              <a:rPr lang="ru-RU" sz="1600" dirty="0" smtClean="0"/>
              <a:t>6. Комбинированный урок.</a:t>
            </a:r>
          </a:p>
          <a:p>
            <a:r>
              <a:rPr lang="ru-RU" sz="1600" dirty="0" smtClean="0"/>
              <a:t>7. Урок-лекция</a:t>
            </a:r>
          </a:p>
          <a:p>
            <a:r>
              <a:rPr lang="ru-RU" sz="1600" dirty="0" smtClean="0"/>
              <a:t>8. Урок-семинар.</a:t>
            </a:r>
          </a:p>
          <a:p>
            <a:r>
              <a:rPr lang="ru-RU" sz="1600" dirty="0" smtClean="0"/>
              <a:t>9. Урок-зачет.</a:t>
            </a:r>
          </a:p>
          <a:p>
            <a:r>
              <a:rPr lang="ru-RU" sz="1600" dirty="0" smtClean="0"/>
              <a:t>10. Урок-практикум.</a:t>
            </a:r>
          </a:p>
          <a:p>
            <a:r>
              <a:rPr lang="ru-RU" sz="1600" dirty="0" smtClean="0"/>
              <a:t>11. Урок-экскурсия.</a:t>
            </a:r>
          </a:p>
          <a:p>
            <a:r>
              <a:rPr lang="ru-RU" sz="1600" dirty="0" smtClean="0"/>
              <a:t>12. Урок-дискуссия.</a:t>
            </a:r>
          </a:p>
          <a:p>
            <a:r>
              <a:rPr lang="ru-RU" sz="1600" dirty="0" smtClean="0"/>
              <a:t>13. Урок-консультация.</a:t>
            </a:r>
          </a:p>
          <a:p>
            <a:r>
              <a:rPr lang="ru-RU" sz="1600" dirty="0" smtClean="0"/>
              <a:t>14. Интегрированный урок.</a:t>
            </a:r>
          </a:p>
          <a:p>
            <a:r>
              <a:rPr lang="ru-RU" sz="1600" dirty="0" smtClean="0"/>
              <a:t>15. Театрализованный урок.</a:t>
            </a:r>
          </a:p>
          <a:p>
            <a:r>
              <a:rPr lang="ru-RU" sz="1600" dirty="0" smtClean="0"/>
              <a:t>16. Урок-соревнование.</a:t>
            </a:r>
          </a:p>
          <a:p>
            <a:r>
              <a:rPr lang="ru-RU" sz="1600" dirty="0" smtClean="0"/>
              <a:t>17. Урок с дидактической игрой.</a:t>
            </a:r>
          </a:p>
          <a:p>
            <a:r>
              <a:rPr lang="ru-RU" sz="1600" dirty="0" smtClean="0"/>
              <a:t>18. </a:t>
            </a:r>
            <a:r>
              <a:rPr lang="ru-RU" sz="1600" dirty="0" err="1" smtClean="0"/>
              <a:t>Урок-деловая</a:t>
            </a:r>
            <a:r>
              <a:rPr lang="ru-RU" sz="1600" dirty="0" smtClean="0"/>
              <a:t> игра.</a:t>
            </a:r>
          </a:p>
          <a:p>
            <a:r>
              <a:rPr lang="ru-RU" sz="1600" dirty="0" smtClean="0"/>
              <a:t>19. </a:t>
            </a:r>
            <a:r>
              <a:rPr lang="ru-RU" sz="1600" dirty="0" err="1" smtClean="0"/>
              <a:t>Урок-ролевая</a:t>
            </a:r>
            <a:r>
              <a:rPr lang="ru-RU" sz="1600" dirty="0" smtClean="0"/>
              <a:t> игра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1027" name="Picture 3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000636"/>
            <a:ext cx="1500198" cy="152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786058"/>
            <a:ext cx="785818" cy="1198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080074"/>
            <a:ext cx="1571636" cy="149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Театрализованный урок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Театрализованные уроки привлекательны тем, что вносят в ученические будни атмосферу праздника, приподнятое настроение, позволяющее ребятам проявить свою инициативу, способствуют выработке у них чувства взаимопомощи, коммуникативных  умений.</a:t>
            </a:r>
          </a:p>
          <a:p>
            <a:r>
              <a:rPr lang="ru-RU" sz="2000" dirty="0" smtClean="0"/>
              <a:t>Форма организации:</a:t>
            </a:r>
          </a:p>
          <a:p>
            <a:r>
              <a:rPr lang="ru-RU" sz="2000" dirty="0" smtClean="0"/>
              <a:t>Спектакль</a:t>
            </a:r>
          </a:p>
          <a:p>
            <a:r>
              <a:rPr lang="ru-RU" sz="2000" dirty="0" smtClean="0"/>
              <a:t>Салон</a:t>
            </a:r>
          </a:p>
          <a:p>
            <a:r>
              <a:rPr lang="ru-RU" sz="2000" dirty="0" smtClean="0"/>
              <a:t>Сказка.</a:t>
            </a:r>
            <a:endParaRPr lang="ru-RU" sz="2000" dirty="0"/>
          </a:p>
        </p:txBody>
      </p:sp>
      <p:pic>
        <p:nvPicPr>
          <p:cNvPr id="2051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1988" y="3357562"/>
            <a:ext cx="1436685" cy="235745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Математическая сказка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( 5 «А» для 2 «А» )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123\Мои документы\Мои рисунки\Школа №115\Школа №115 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Аленушку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 братца-Иванушку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14438"/>
            <a:ext cx="8258175" cy="5357812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 – были  сестрица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и братец Иванушка. Однажды их родители отправились в город и велели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Алёнушке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следить за братцем, 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отвлеклась и не уследила. Прилетели гуси, высыпали перед Иванушкой листья  с примерами и велели их решить.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Но Иванушка не смог решить. Тогда они его схватили и полетели к горе. Гуси приказали: «Заберись на эту гору, тогда мы не отдадим тебя Бабе-Яге». Но гора была не простая, а с примерами. Не справился и с этим заданием Иванушка. Гуси и улетели вместе с ним к Бабе-Яге.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Вдруг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увидела, что братца нет, и отправилась на поиск. Она увидела перед собой болото, в нем 4 кочки. На каждой кочке пример нужно их решить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Решила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и перебралась  через болото. Вдруг видит перед собой избушку Бабы-Яги. Постучалась  она в дверь.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Открыла Баба-Яга дверь и говорит: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-Ты наверно,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и пришла за своим братцем ?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-Да- ответила девочка.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-Тогда реши пример. Если решишь правильно, я отдам  Иванушку.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Решила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все примеры. Отдала Баба-Яга Иванушку и отправился он с сестрой домой.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80-42     50-6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84+6              40-15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60-7                          70-24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 smtClean="0"/>
              <a:t>13+27                                 </a:t>
            </a:r>
            <a:r>
              <a:rPr lang="ru-RU" b="1" dirty="0"/>
              <a:t>72+8</a:t>
            </a:r>
            <a:endParaRPr lang="ru-RU" dirty="0"/>
          </a:p>
          <a:p>
            <a:r>
              <a:rPr lang="ru-RU" b="1" dirty="0"/>
              <a:t> </a:t>
            </a:r>
            <a:endParaRPr lang="ru-RU" dirty="0" smtClean="0"/>
          </a:p>
          <a:p>
            <a:r>
              <a:rPr lang="ru-RU" b="1" dirty="0" smtClean="0"/>
              <a:t> 30-12                                      12+18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ГОРА ПРИМЕРОВ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Как ноль нашел друзей.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5114948"/>
          </a:xfrm>
        </p:spPr>
        <p:txBody>
          <a:bodyPr>
            <a:noAutofit/>
          </a:bodyPr>
          <a:lstStyle/>
          <a:p>
            <a:r>
              <a:rPr lang="ru-RU" sz="1400" b="1" i="1" dirty="0"/>
              <a:t>Ж</a:t>
            </a:r>
            <a:r>
              <a:rPr lang="ru-RU" sz="1400" b="1" dirty="0"/>
              <a:t>или- были в стране чисел ноль. Он был одинок потому, что с ним никто не дружил, а только смеялись, и называли его «Пустым местом».</a:t>
            </a:r>
            <a:endParaRPr lang="ru-RU" sz="1400" dirty="0"/>
          </a:p>
          <a:p>
            <a:r>
              <a:rPr lang="ru-RU" sz="1400" b="1" dirty="0"/>
              <a:t>Однажды ноль гулял по аллее, и вдруг к нему подбежала единица.  Двойка посмотрела на них и сказала «Послушай единица, а ведь из вас получится число десять!». Единица поняла, что ноль это очень важная и нужная цифра.</a:t>
            </a:r>
            <a:endParaRPr lang="ru-RU" sz="1400" dirty="0"/>
          </a:p>
          <a:p>
            <a:r>
              <a:rPr lang="ru-RU" sz="1400" b="1" dirty="0"/>
              <a:t>Так ноль нашел себе друзей.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b="1" dirty="0"/>
              <a:t>Игра 1: 1 и 0 получится10</a:t>
            </a:r>
            <a:endParaRPr lang="ru-RU" sz="1400" dirty="0"/>
          </a:p>
          <a:p>
            <a:r>
              <a:rPr lang="ru-RU" sz="1400" b="1" dirty="0"/>
              <a:t>               2 и 0 получится ?</a:t>
            </a:r>
            <a:endParaRPr lang="ru-RU" sz="1400" dirty="0"/>
          </a:p>
          <a:p>
            <a:r>
              <a:rPr lang="ru-RU" sz="1400" b="1" dirty="0"/>
              <a:t>               3 и 0 получится ?</a:t>
            </a:r>
            <a:endParaRPr lang="ru-RU" sz="1400" dirty="0"/>
          </a:p>
          <a:p>
            <a:r>
              <a:rPr lang="ru-RU" sz="1400" b="1" dirty="0"/>
              <a:t>               4 и 0 получится ?</a:t>
            </a:r>
            <a:endParaRPr lang="ru-RU" sz="1400" dirty="0"/>
          </a:p>
          <a:p>
            <a:r>
              <a:rPr lang="ru-RU" sz="1400" b="1" dirty="0"/>
              <a:t>               5 и 0 получится ? и т.д.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b="1" dirty="0"/>
              <a:t>Игра2: 1×0 =0                        0:1=0          На ноль делить нельзя!!!</a:t>
            </a:r>
            <a:endParaRPr lang="ru-RU" sz="1400" dirty="0"/>
          </a:p>
          <a:p>
            <a:r>
              <a:rPr lang="ru-RU" sz="1400" b="1" dirty="0"/>
              <a:t>         2×0=?                         0:2=?</a:t>
            </a:r>
            <a:endParaRPr lang="ru-RU" sz="1400" dirty="0"/>
          </a:p>
          <a:p>
            <a:r>
              <a:rPr lang="ru-RU" sz="1400" b="1" dirty="0"/>
              <a:t>         3×0=?                         0:3=?                 </a:t>
            </a:r>
            <a:r>
              <a:rPr lang="en-US" sz="1400" b="1" dirty="0"/>
              <a:t>    1: 0 =</a:t>
            </a:r>
            <a:endParaRPr lang="ru-RU" sz="1400" dirty="0"/>
          </a:p>
          <a:p>
            <a:r>
              <a:rPr lang="ru-RU" sz="1400" b="1" dirty="0"/>
              <a:t>         4×0=?                         0:4=?                                  </a:t>
            </a:r>
            <a:endParaRPr lang="ru-RU" sz="1400" dirty="0"/>
          </a:p>
          <a:p>
            <a:r>
              <a:rPr lang="ru-RU" sz="1400" b="1" dirty="0"/>
              <a:t>         5×0=?                         0:5=?</a:t>
            </a:r>
            <a:endParaRPr lang="ru-RU" sz="1400" dirty="0"/>
          </a:p>
          <a:p>
            <a:r>
              <a:rPr lang="ru-RU" sz="1400" b="1" dirty="0"/>
              <a:t>            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b="1" dirty="0"/>
              <a:t>                </a:t>
            </a:r>
            <a:endParaRPr lang="ru-RU" sz="1400" dirty="0"/>
          </a:p>
          <a:p>
            <a:r>
              <a:rPr lang="ru-RU" sz="1400" b="1" dirty="0"/>
              <a:t>     </a:t>
            </a:r>
            <a:endParaRPr lang="ru-RU" sz="14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Путешествие двойки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Однажды двойка пошла к своей сестре  тройке и узнала, что пятерка сидит в темнице у двоечника Васи. Они решили спасти «5» для ребят.</a:t>
            </a:r>
          </a:p>
          <a:p>
            <a:r>
              <a:rPr lang="ru-RU" sz="1800" dirty="0"/>
              <a:t>Помогайте, ребята.</a:t>
            </a:r>
          </a:p>
          <a:p>
            <a:r>
              <a:rPr lang="ru-RU" sz="1800" b="1" i="1" dirty="0"/>
              <a:t>5+3=        10-5=</a:t>
            </a:r>
            <a:endParaRPr lang="ru-RU" sz="1800" dirty="0"/>
          </a:p>
          <a:p>
            <a:r>
              <a:rPr lang="ru-RU" sz="1800" b="1" i="1" dirty="0"/>
              <a:t>8-4=         2+5=</a:t>
            </a:r>
            <a:endParaRPr lang="ru-RU" sz="1800" dirty="0"/>
          </a:p>
          <a:p>
            <a:r>
              <a:rPr lang="ru-RU" sz="1800" b="1" i="1" dirty="0"/>
              <a:t>9-6=        10-2=</a:t>
            </a:r>
            <a:endParaRPr lang="ru-RU" sz="1800" dirty="0"/>
          </a:p>
          <a:p>
            <a:r>
              <a:rPr lang="ru-RU" sz="1800" dirty="0"/>
              <a:t>Идут двойка и тройка по мрачному коридору и видят темницу, а там сидит пятерка. «2» и «3» обрадовались. Но не так все просто. Нужно решить трудную задачу, чтобы открыть темницу.</a:t>
            </a:r>
          </a:p>
          <a:p>
            <a:r>
              <a:rPr lang="ru-RU" sz="1800" b="1" i="1" dirty="0"/>
              <a:t>Вася получил за первую четверть 6 пятерок по всем предметам, а во вторую четверть на 4 пятерки больше. Сколько пятерок получил Вася за две четверти?</a:t>
            </a:r>
            <a:endParaRPr lang="ru-RU" sz="1800" dirty="0"/>
          </a:p>
          <a:p>
            <a:r>
              <a:rPr lang="ru-RU" sz="1800" dirty="0"/>
              <a:t>Тут решетка открылась и пятерка вышла на свободу. Все счастливые пошли домой к ученикам в дневники.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500198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При подготовке таких уроков работа над сценарием и изготовление элементов костюмов становится результатом коллективной деятельности учащихся и учителя. Здесь складывается демократичный тип отношений, когда учитель передает ученикам не только знания, но и свой жизненный опыт, раскрывается перед ними как личность.</a:t>
            </a:r>
            <a:endParaRPr lang="ru-RU" sz="1800" dirty="0"/>
          </a:p>
        </p:txBody>
      </p:sp>
      <p:pic>
        <p:nvPicPr>
          <p:cNvPr id="4098" name="Picture 2" descr="C:\Documents and Settings\123\Мои документы\Мои рисунки\Школа №115\Школа №115 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421</Words>
  <Application>Microsoft Office PowerPoint</Application>
  <PresentationFormat>Экран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1_Бумажная</vt:lpstr>
      <vt:lpstr>Бумажная</vt:lpstr>
      <vt:lpstr>Апекс</vt:lpstr>
      <vt:lpstr>Тема Office</vt:lpstr>
      <vt:lpstr>Аспект</vt:lpstr>
      <vt:lpstr>ФОРМИРОВАНИЕ ПОЗНАВАТЕЛЬНОГО ИНТЕРЕСА К МАТЕМАТИКЕ.</vt:lpstr>
      <vt:lpstr>Типы уроков</vt:lpstr>
      <vt:lpstr>Театрализованный урок</vt:lpstr>
      <vt:lpstr>Математическая сказка ( 5 «А» для 2 «А» ) </vt:lpstr>
      <vt:lpstr>Про Аленушку и братца-Иванушку</vt:lpstr>
      <vt:lpstr>ГОРА ПРИМЕРОВ</vt:lpstr>
      <vt:lpstr>Как ноль нашел друзей.</vt:lpstr>
      <vt:lpstr>Путешествие двойки</vt:lpstr>
      <vt:lpstr>При подготовке таких уроков работа над сценарием и изготовление элементов костюмов становится результатом коллективной деятельности учащихся и учителя. Здесь складывается демократичный тип отношений, когда учитель передает ученикам не только знания, но и свой жизненный опыт, раскрывается перед ними как личность.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24</cp:revision>
  <dcterms:created xsi:type="dcterms:W3CDTF">2008-12-27T14:23:47Z</dcterms:created>
  <dcterms:modified xsi:type="dcterms:W3CDTF">2013-12-09T14:28:47Z</dcterms:modified>
</cp:coreProperties>
</file>