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Литературная викторина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 романам </a:t>
            </a:r>
            <a:r>
              <a:rPr lang="ru-RU" sz="3200" dirty="0" err="1" smtClean="0"/>
              <a:t>Жюля</a:t>
            </a:r>
            <a:r>
              <a:rPr lang="ru-RU" sz="3200" dirty="0" smtClean="0"/>
              <a:t> Верна</a:t>
            </a:r>
            <a:endParaRPr lang="ru-RU" sz="3200" dirty="0"/>
          </a:p>
        </p:txBody>
      </p:sp>
      <p:pic>
        <p:nvPicPr>
          <p:cNvPr id="6" name="Рисунок 5" descr="iYMAEZAW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714356"/>
            <a:ext cx="2714644" cy="2381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5. Конкурс </a:t>
            </a:r>
            <a:r>
              <a:rPr lang="ru-RU" dirty="0" smtClean="0"/>
              <a:t>капитанов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aptain-morga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7422" y="1000108"/>
            <a:ext cx="4500594" cy="555629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6zmg6fhfqk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4540903" cy="6905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3702" y="285728"/>
            <a:ext cx="606576" cy="654756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Спасибо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за игру!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Назовите как можно больше романов о путешествиях и приключениях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2.</a:t>
            </a:r>
            <a:r>
              <a:rPr lang="ru-RU" dirty="0" smtClean="0"/>
              <a:t> Определите, к какому роману </a:t>
            </a:r>
            <a:r>
              <a:rPr lang="ru-RU" dirty="0" err="1" smtClean="0"/>
              <a:t>Жюля</a:t>
            </a:r>
            <a:r>
              <a:rPr lang="ru-RU" dirty="0" smtClean="0"/>
              <a:t> Верна относится иллюстрация: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51013_1631_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5" y="1151624"/>
            <a:ext cx="3513868" cy="53222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2. Определите, к какому роману </a:t>
            </a:r>
            <a:r>
              <a:rPr lang="ru-RU" dirty="0" err="1" smtClean="0"/>
              <a:t>Жюля</a:t>
            </a:r>
            <a:r>
              <a:rPr lang="ru-RU" dirty="0" smtClean="0"/>
              <a:t> Верна относится иллюстрация:</a:t>
            </a:r>
            <a:endParaRPr lang="ru-RU" dirty="0"/>
          </a:p>
        </p:txBody>
      </p:sp>
      <p:pic>
        <p:nvPicPr>
          <p:cNvPr id="4" name="Содержимое 3" descr="scrn_big_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1486547"/>
            <a:ext cx="3643338" cy="48777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2. Определите, к какому роману </a:t>
            </a:r>
            <a:r>
              <a:rPr lang="ru-RU" dirty="0" err="1" smtClean="0"/>
              <a:t>Жюля</a:t>
            </a:r>
            <a:r>
              <a:rPr lang="ru-RU" dirty="0" smtClean="0"/>
              <a:t> Верна относится иллюстрация:</a:t>
            </a:r>
            <a:endParaRPr lang="ru-RU" dirty="0"/>
          </a:p>
        </p:txBody>
      </p:sp>
      <p:pic>
        <p:nvPicPr>
          <p:cNvPr id="4" name="Содержимое 3" descr="1353719550-0484393-www_nevsepic_com_u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82703" y="1600200"/>
            <a:ext cx="3216593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2. Определите, к какому роману </a:t>
            </a:r>
            <a:r>
              <a:rPr lang="ru-RU" dirty="0" err="1" smtClean="0"/>
              <a:t>Жюля</a:t>
            </a:r>
            <a:r>
              <a:rPr lang="ru-RU" dirty="0" smtClean="0"/>
              <a:t> Верна относится иллюстрация:</a:t>
            </a:r>
            <a:endParaRPr lang="ru-RU" dirty="0"/>
          </a:p>
        </p:txBody>
      </p:sp>
      <p:pic>
        <p:nvPicPr>
          <p:cNvPr id="4" name="Содержимое 3" descr="38845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1148" y="1571612"/>
            <a:ext cx="4678240" cy="47272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2. Определите, к какому роману </a:t>
            </a:r>
            <a:r>
              <a:rPr lang="ru-RU" dirty="0" err="1" smtClean="0"/>
              <a:t>Жюля</a:t>
            </a:r>
            <a:r>
              <a:rPr lang="ru-RU" dirty="0" smtClean="0"/>
              <a:t> Верна относится иллюстрация:</a:t>
            </a:r>
            <a:endParaRPr lang="ru-RU" dirty="0"/>
          </a:p>
        </p:txBody>
      </p:sp>
      <p:pic>
        <p:nvPicPr>
          <p:cNvPr id="4" name="Содержимое 3" descr="cs7003vkme_4909889_840187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7467600" cy="411651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</a:t>
            </a:r>
            <a:r>
              <a:rPr lang="ru-RU" dirty="0" smtClean="0"/>
              <a:t>3. </a:t>
            </a:r>
            <a:r>
              <a:rPr lang="ru-RU" dirty="0" smtClean="0"/>
              <a:t>Найдите значения слов в словарях</a:t>
            </a:r>
            <a:endParaRPr lang="ru-RU" dirty="0"/>
          </a:p>
        </p:txBody>
      </p:sp>
      <p:pic>
        <p:nvPicPr>
          <p:cNvPr id="4" name="Содержимое 3" descr="glossar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5419807" cy="41434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Блиц-опрос по роману «Таинственный остров».</a:t>
            </a:r>
            <a:endParaRPr lang="ru-RU" dirty="0"/>
          </a:p>
        </p:txBody>
      </p:sp>
      <p:pic>
        <p:nvPicPr>
          <p:cNvPr id="4" name="Содержимое 3" descr="p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9800" y="1684350"/>
            <a:ext cx="6846910" cy="44799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108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Литературная викторина</vt:lpstr>
      <vt:lpstr>Задание 1.</vt:lpstr>
      <vt:lpstr>Задание 2. Определите, к какому роману Жюля Верна относится иллюстрация: </vt:lpstr>
      <vt:lpstr>Задание 2. Определите, к какому роману Жюля Верна относится иллюстрация:</vt:lpstr>
      <vt:lpstr>Задание 2. Определите, к какому роману Жюля Верна относится иллюстрация:</vt:lpstr>
      <vt:lpstr>Задание 2. Определите, к какому роману Жюля Верна относится иллюстрация:</vt:lpstr>
      <vt:lpstr>Задание 2. Определите, к какому роману Жюля Верна относится иллюстрация:</vt:lpstr>
      <vt:lpstr>Задание 3. Найдите значения слов в словарях</vt:lpstr>
      <vt:lpstr>4. Блиц-опрос по роману «Таинственный остров».</vt:lpstr>
      <vt:lpstr>5. Конкурс капитанов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</dc:title>
  <dc:creator>Анна Шефер</dc:creator>
  <cp:lastModifiedBy>AnnaShef</cp:lastModifiedBy>
  <cp:revision>10</cp:revision>
  <dcterms:created xsi:type="dcterms:W3CDTF">2015-02-09T12:13:11Z</dcterms:created>
  <dcterms:modified xsi:type="dcterms:W3CDTF">2015-02-09T13:33:18Z</dcterms:modified>
</cp:coreProperties>
</file>