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_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14356"/>
            <a:ext cx="6072230" cy="56168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32"/>
          </a:xfrm>
        </p:spPr>
        <p:txBody>
          <a:bodyPr/>
          <a:lstStyle/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Times New Roman"/>
                <a:cs typeface="Times New Roman"/>
              </a:rPr>
              <a:t>подготовить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Times New Roman"/>
                <a:cs typeface="Times New Roman"/>
              </a:rPr>
              <a:t>список проблем 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Times New Roman"/>
                <a:cs typeface="Times New Roman"/>
              </a:rPr>
              <a:t>рассказа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Times New Roman"/>
                <a:cs typeface="Times New Roman"/>
              </a:rPr>
              <a:t>«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Times New Roman"/>
                <a:cs typeface="Times New Roman"/>
              </a:rPr>
              <a:t>Старый гений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Times New Roman"/>
                <a:cs typeface="Times New Roman"/>
              </a:rPr>
              <a:t>»</a:t>
            </a:r>
          </a:p>
          <a:p>
            <a:pPr algn="ctr"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  <a:latin typeface="Calibri"/>
              <a:cs typeface="Times New Roman"/>
            </a:endParaRPr>
          </a:p>
          <a:p>
            <a:pPr algn="ctr"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c88d92172cb23102399626b420d65d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571876"/>
            <a:ext cx="29289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8adef8b334dc37d8a6c86e5be0573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605712" cy="44613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589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835472" cy="47164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459158" cy="55943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9-009-N_S_-Leskov-Avtograf-Portret-ochen-silno-na-menja-pokhozhi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928670"/>
            <a:ext cx="6697153" cy="502286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275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42976" y="1071546"/>
            <a:ext cx="3089275" cy="4708525"/>
          </a:xfrm>
        </p:spPr>
      </p:pic>
      <p:pic>
        <p:nvPicPr>
          <p:cNvPr id="8" name="Рисунок 7" descr="user_photo_a1cbebcdc06edf40585f964e2d2af6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08" y="1071546"/>
            <a:ext cx="3466844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skov_Levsha_Star_gen_Chelov_chasah_97859903273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571480"/>
            <a:ext cx="3968778" cy="57150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ГЕНИЙ</a:t>
            </a:r>
            <a:endParaRPr lang="ru-RU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лат.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genius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) (книжн.). 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 Высшая творческая способность в научной или художественной деятельности.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Поэтический гений Пушкина. </a:t>
            </a: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 Человек, обладающий подобной способностью. Дарвин был гений. 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Толковый словарь Ушакова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Иллюстрация к рассказу </a:t>
            </a:r>
            <a:br>
              <a:rPr lang="ru-RU" dirty="0" smtClean="0"/>
            </a:br>
            <a:r>
              <a:rPr lang="ru-RU" dirty="0" smtClean="0"/>
              <a:t>«Старый гений»</a:t>
            </a:r>
            <a:endParaRPr lang="ru-RU" dirty="0"/>
          </a:p>
        </p:txBody>
      </p:sp>
      <p:pic>
        <p:nvPicPr>
          <p:cNvPr id="4" name="Содержимое 3" descr="1375425819_staryygeni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00174"/>
            <a:ext cx="4167222" cy="45291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52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ГЕНИЙ</vt:lpstr>
      <vt:lpstr>Иллюстрация к рассказу  «Старый гений»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Шефер</dc:creator>
  <cp:lastModifiedBy>AnnaShef</cp:lastModifiedBy>
  <cp:revision>4</cp:revision>
  <dcterms:created xsi:type="dcterms:W3CDTF">2015-01-26T16:50:26Z</dcterms:created>
  <dcterms:modified xsi:type="dcterms:W3CDTF">2015-01-27T15:53:53Z</dcterms:modified>
</cp:coreProperties>
</file>