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6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12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57752" y="3643314"/>
            <a:ext cx="1717564" cy="2676538"/>
          </a:xfrm>
          <a:prstGeom prst="rect">
            <a:avLst/>
          </a:prstGeom>
        </p:spPr>
      </p:pic>
      <p:pic>
        <p:nvPicPr>
          <p:cNvPr id="6" name="Рисунок 5" descr="111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43702" y="1714488"/>
            <a:ext cx="1676400" cy="2590800"/>
          </a:xfrm>
          <a:prstGeom prst="rect">
            <a:avLst/>
          </a:prstGeom>
        </p:spPr>
      </p:pic>
      <p:pic>
        <p:nvPicPr>
          <p:cNvPr id="5" name="Рисунок 4" descr="1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14546" y="3714752"/>
            <a:ext cx="1676400" cy="2590800"/>
          </a:xfrm>
          <a:prstGeom prst="rect">
            <a:avLst/>
          </a:prstGeom>
        </p:spPr>
      </p:pic>
      <p:pic>
        <p:nvPicPr>
          <p:cNvPr id="4" name="Рисунок 3" descr="1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472" y="1714488"/>
            <a:ext cx="1524000" cy="24384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Исследовательская работа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следам героев поэмы Н.А.Некрасова </a:t>
            </a:r>
          </a:p>
          <a:p>
            <a:pPr algn="ctr"/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«Кому на Руси жить хорошо»</a:t>
            </a:r>
            <a:endParaRPr lang="ru-RU" sz="5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2792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Счастье народное в поэме Н.А.Некрасова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«Кому на Руси жить хорошо»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28934"/>
            <a:ext cx="8229600" cy="3197229"/>
          </a:xfrm>
        </p:spPr>
        <p:txBody>
          <a:bodyPr>
            <a:normAutofit/>
          </a:bodyPr>
          <a:lstStyle/>
          <a:p>
            <a:r>
              <a:rPr lang="ru-RU" sz="4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1. Счастье – чувство и состояние полного, высшего удовлетворения.</a:t>
            </a:r>
          </a:p>
          <a:p>
            <a:r>
              <a:rPr lang="ru-RU" sz="44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Успех , удача во всем.</a:t>
            </a:r>
            <a:endParaRPr lang="ru-RU" sz="4400" b="1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Историческая справка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5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7" y="1428736"/>
            <a:ext cx="5072098" cy="4797512"/>
          </a:xfrm>
          <a:prstGeom prst="rect">
            <a:avLst/>
          </a:prstGeom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143636" y="1643050"/>
            <a:ext cx="250033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19 февраля 1861 года </a:t>
            </a:r>
            <a:r>
              <a:rPr lang="ru-RU" sz="28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Александр </a:t>
            </a:r>
            <a:r>
              <a:rPr lang="en-US" sz="28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8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издал </a:t>
            </a:r>
            <a:r>
              <a:rPr lang="ru-RU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Манифест и Положение  </a:t>
            </a:r>
            <a:r>
              <a:rPr lang="ru-RU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 отмене крепостного права.</a:t>
            </a:r>
            <a:endParaRPr lang="ru-RU" sz="32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«Счастливые»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928670"/>
          <a:ext cx="9144000" cy="56096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3354"/>
                <a:gridCol w="3685846"/>
                <a:gridCol w="4234800"/>
              </a:tblGrid>
              <a:tr h="92209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Старуха старая ,рябая , одноглазая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i="1" dirty="0" smtClean="0"/>
                        <a:t>Счастлива, что у нее по осени родилось реп до тысячи на небольшой гряде</a:t>
                      </a:r>
                      <a:endParaRPr lang="ru-RU" sz="2000" b="1" i="1" dirty="0"/>
                    </a:p>
                  </a:txBody>
                  <a:tcPr/>
                </a:tc>
              </a:tr>
              <a:tr h="92209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Солдат с медалями (чуть жив)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i="1" dirty="0" smtClean="0"/>
                        <a:t>В 20 сражениях был, а не убит; голодает , а еще живет; не раз был</a:t>
                      </a:r>
                      <a:r>
                        <a:rPr lang="ru-RU" sz="2000" b="1" i="1" baseline="0" dirty="0" smtClean="0"/>
                        <a:t> бит палками, а живет</a:t>
                      </a:r>
                      <a:endParaRPr lang="ru-RU" sz="2000" b="1" i="1" dirty="0"/>
                    </a:p>
                  </a:txBody>
                  <a:tcPr/>
                </a:tc>
              </a:tr>
              <a:tr h="92209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Каменотёс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i="1" dirty="0" smtClean="0"/>
                        <a:t>Счастлив тем ,что много работает. Его семья</a:t>
                      </a:r>
                      <a:r>
                        <a:rPr lang="ru-RU" sz="2000" b="1" i="1" baseline="0" dirty="0" smtClean="0"/>
                        <a:t> не бедствует</a:t>
                      </a:r>
                      <a:endParaRPr lang="ru-RU" sz="2000" b="1" i="1" dirty="0"/>
                    </a:p>
                  </a:txBody>
                  <a:tcPr/>
                </a:tc>
              </a:tr>
              <a:tr h="92209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Дворовый человек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i="1" dirty="0" smtClean="0"/>
                        <a:t>Был у князя </a:t>
                      </a:r>
                      <a:r>
                        <a:rPr lang="ru-RU" sz="2000" b="1" i="1" dirty="0" err="1" smtClean="0"/>
                        <a:t>Переметьева</a:t>
                      </a:r>
                      <a:r>
                        <a:rPr lang="ru-RU" sz="2000" b="1" i="1" dirty="0" smtClean="0"/>
                        <a:t> любимым рабом, счастлив, что болен  болезнью благородною</a:t>
                      </a:r>
                      <a:endParaRPr lang="ru-RU" sz="2000" b="1" i="1" dirty="0"/>
                    </a:p>
                  </a:txBody>
                  <a:tcPr/>
                </a:tc>
              </a:tr>
              <a:tr h="763307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Крестьянин - белорус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i="1" dirty="0" smtClean="0"/>
                        <a:t>Счастлив, что вволю</a:t>
                      </a:r>
                      <a:r>
                        <a:rPr lang="ru-RU" sz="2000" b="1" i="1" baseline="0" dirty="0" smtClean="0"/>
                        <a:t> ест хлебушко ржаного</a:t>
                      </a:r>
                      <a:endParaRPr lang="ru-RU" sz="2000" b="1" i="1" dirty="0"/>
                    </a:p>
                  </a:txBody>
                  <a:tcPr/>
                </a:tc>
              </a:tr>
              <a:tr h="763307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Мужик с свороченной скулой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i="1" dirty="0" smtClean="0"/>
                        <a:t>Он ходит на медведей, трое товарищей погибли , а он жив.</a:t>
                      </a:r>
                      <a:endParaRPr lang="ru-RU" sz="2000" b="1" i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гр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14678" y="3271821"/>
            <a:ext cx="2724384" cy="3586179"/>
          </a:xfrm>
          <a:prstGeom prst="rect">
            <a:avLst/>
          </a:prstGeom>
        </p:spPr>
      </p:pic>
      <p:pic>
        <p:nvPicPr>
          <p:cNvPr id="5" name="Рисунок 4" descr="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1071546"/>
            <a:ext cx="2428892" cy="3357212"/>
          </a:xfrm>
          <a:prstGeom prst="rect">
            <a:avLst/>
          </a:prstGeom>
        </p:spPr>
      </p:pic>
      <p:pic>
        <p:nvPicPr>
          <p:cNvPr id="4" name="Рисунок 3" descr="3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15074" y="1571611"/>
            <a:ext cx="2714644" cy="306492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Работа по группам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Ермила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Гирин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2. Савелий, богатырь святорусский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3. Матрена Тимофеевна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4. Гриша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Добросклонов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6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728" y="642918"/>
            <a:ext cx="7307087" cy="409196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143000"/>
          </a:xfrm>
        </p:spPr>
        <p:txBody>
          <a:bodyPr/>
          <a:lstStyle/>
          <a:p>
            <a:r>
              <a:rPr lang="ru-RU" b="1" dirty="0" smtClean="0"/>
              <a:t>Итог</a:t>
            </a:r>
            <a:endParaRPr lang="ru-RU" b="1" dirty="0"/>
          </a:p>
        </p:txBody>
      </p:sp>
      <p:pic>
        <p:nvPicPr>
          <p:cNvPr id="4" name="Содержимое 3" descr="3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85720" y="1285860"/>
            <a:ext cx="3379531" cy="1571636"/>
          </a:xfrm>
        </p:spPr>
      </p:pic>
      <p:pic>
        <p:nvPicPr>
          <p:cNvPr id="5" name="Рисунок 4" descr="2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57884" y="3643314"/>
            <a:ext cx="2214578" cy="2952771"/>
          </a:xfrm>
          <a:prstGeom prst="rect">
            <a:avLst/>
          </a:prstGeom>
        </p:spPr>
      </p:pic>
      <p:pic>
        <p:nvPicPr>
          <p:cNvPr id="6" name="Рисунок 5" descr="крест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2910" y="3714752"/>
            <a:ext cx="3679056" cy="27860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57752" y="500042"/>
            <a:ext cx="3971924" cy="6011882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Я задумал изложить в связном рассказе все , что я знаю о народе , все , что  мне повелось услышать из уст его, и я затеял «Кому на Руси жить хорошо».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Н.А.Некрасов</a:t>
            </a:r>
            <a:endParaRPr lang="ru-RU" dirty="0"/>
          </a:p>
        </p:txBody>
      </p:sp>
      <p:pic>
        <p:nvPicPr>
          <p:cNvPr id="6" name="Содержимое 5" descr="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596" y="571480"/>
            <a:ext cx="4282694" cy="568829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Поэма о народе и для народа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</a:t>
            </a:r>
            <a:r>
              <a:rPr lang="ru-RU" b="1" i="1" dirty="0" smtClean="0">
                <a:solidFill>
                  <a:schemeClr val="tx2"/>
                </a:solidFill>
              </a:rPr>
              <a:t>. </a:t>
            </a:r>
            <a:r>
              <a:rPr lang="ru-RU" b="1" i="1" dirty="0" err="1" smtClean="0">
                <a:solidFill>
                  <a:schemeClr val="tx2"/>
                </a:solidFill>
              </a:rPr>
              <a:t>Временнообязанные</a:t>
            </a:r>
            <a:r>
              <a:rPr lang="ru-RU" b="1" i="1" dirty="0" smtClean="0">
                <a:solidFill>
                  <a:schemeClr val="tx2"/>
                </a:solidFill>
              </a:rPr>
              <a:t> крестьяне</a:t>
            </a:r>
            <a:endParaRPr lang="ru-RU" b="1" i="1" dirty="0">
              <a:solidFill>
                <a:schemeClr val="tx2"/>
              </a:solidFill>
            </a:endParaRPr>
          </a:p>
        </p:txBody>
      </p:sp>
      <p:pic>
        <p:nvPicPr>
          <p:cNvPr id="4" name="Рисунок 3" descr="народ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57290" y="2552699"/>
            <a:ext cx="5786477" cy="39000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Поэма о народе и для народа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tx2"/>
                </a:solidFill>
              </a:rPr>
              <a:t>1. </a:t>
            </a:r>
            <a:r>
              <a:rPr lang="ru-RU" b="1" i="1" dirty="0" err="1" smtClean="0">
                <a:solidFill>
                  <a:schemeClr val="tx2"/>
                </a:solidFill>
              </a:rPr>
              <a:t>Временнообязанные</a:t>
            </a:r>
            <a:r>
              <a:rPr lang="ru-RU" b="1" i="1" dirty="0" smtClean="0">
                <a:solidFill>
                  <a:schemeClr val="tx2"/>
                </a:solidFill>
              </a:rPr>
              <a:t> крестьяне</a:t>
            </a:r>
          </a:p>
          <a:p>
            <a:r>
              <a:rPr lang="ru-RU" b="1" i="1" dirty="0" smtClean="0">
                <a:solidFill>
                  <a:schemeClr val="tx2"/>
                </a:solidFill>
              </a:rPr>
              <a:t>2. Клейменый</a:t>
            </a:r>
            <a:endParaRPr lang="ru-RU" b="1" i="1" dirty="0">
              <a:solidFill>
                <a:schemeClr val="tx2"/>
              </a:solidFill>
            </a:endParaRPr>
          </a:p>
        </p:txBody>
      </p:sp>
      <p:pic>
        <p:nvPicPr>
          <p:cNvPr id="5" name="Рисунок 4" descr="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8662" y="3000372"/>
            <a:ext cx="7208703" cy="3352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Поэма о народе и для народа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tx2"/>
                </a:solidFill>
              </a:rPr>
              <a:t>1. </a:t>
            </a:r>
            <a:r>
              <a:rPr lang="ru-RU" b="1" i="1" dirty="0" err="1" smtClean="0">
                <a:solidFill>
                  <a:schemeClr val="tx2"/>
                </a:solidFill>
              </a:rPr>
              <a:t>Временнообязанные</a:t>
            </a:r>
            <a:r>
              <a:rPr lang="ru-RU" b="1" i="1" dirty="0" smtClean="0">
                <a:solidFill>
                  <a:schemeClr val="tx2"/>
                </a:solidFill>
              </a:rPr>
              <a:t> крестьяне</a:t>
            </a:r>
          </a:p>
          <a:p>
            <a:r>
              <a:rPr lang="ru-RU" b="1" i="1" dirty="0" smtClean="0">
                <a:solidFill>
                  <a:schemeClr val="tx2"/>
                </a:solidFill>
              </a:rPr>
              <a:t>2. Клейменый</a:t>
            </a:r>
          </a:p>
          <a:p>
            <a:r>
              <a:rPr lang="ru-RU" b="1" i="1" dirty="0" smtClean="0">
                <a:solidFill>
                  <a:schemeClr val="tx2"/>
                </a:solidFill>
              </a:rPr>
              <a:t>3. Рекруты</a:t>
            </a:r>
            <a:endParaRPr lang="ru-RU" b="1" i="1" dirty="0">
              <a:solidFill>
                <a:schemeClr val="tx2"/>
              </a:solidFill>
            </a:endParaRPr>
          </a:p>
        </p:txBody>
      </p:sp>
      <p:pic>
        <p:nvPicPr>
          <p:cNvPr id="6" name="Рисунок 5" descr="11111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38512" y="2505074"/>
            <a:ext cx="5239171" cy="39243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Поэма о народе и для народа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tx2"/>
                </a:solidFill>
              </a:rPr>
              <a:t>1. </a:t>
            </a:r>
            <a:r>
              <a:rPr lang="ru-RU" b="1" i="1" dirty="0" err="1" smtClean="0">
                <a:solidFill>
                  <a:schemeClr val="tx2"/>
                </a:solidFill>
              </a:rPr>
              <a:t>Временнообязанные</a:t>
            </a:r>
            <a:r>
              <a:rPr lang="ru-RU" b="1" i="1" dirty="0" smtClean="0">
                <a:solidFill>
                  <a:schemeClr val="tx2"/>
                </a:solidFill>
              </a:rPr>
              <a:t> крестьяне</a:t>
            </a:r>
          </a:p>
          <a:p>
            <a:r>
              <a:rPr lang="ru-RU" b="1" i="1" dirty="0" smtClean="0">
                <a:solidFill>
                  <a:schemeClr val="tx2"/>
                </a:solidFill>
              </a:rPr>
              <a:t>2. Клейменый</a:t>
            </a:r>
          </a:p>
          <a:p>
            <a:r>
              <a:rPr lang="ru-RU" b="1" i="1" dirty="0" smtClean="0">
                <a:solidFill>
                  <a:schemeClr val="tx2"/>
                </a:solidFill>
              </a:rPr>
              <a:t>3. Рекруты</a:t>
            </a:r>
          </a:p>
          <a:p>
            <a:r>
              <a:rPr lang="ru-RU" b="1" i="1" dirty="0" smtClean="0">
                <a:solidFill>
                  <a:schemeClr val="tx2"/>
                </a:solidFill>
              </a:rPr>
              <a:t>4. Последыш</a:t>
            </a:r>
            <a:endParaRPr lang="ru-RU" b="1" i="1" dirty="0">
              <a:solidFill>
                <a:schemeClr val="tx2"/>
              </a:solidFill>
            </a:endParaRPr>
          </a:p>
        </p:txBody>
      </p:sp>
      <p:pic>
        <p:nvPicPr>
          <p:cNvPr id="5" name="Рисунок 4" descr="32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8992" y="2794838"/>
            <a:ext cx="5520832" cy="36345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Поэма о народе и для народа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tx2"/>
                </a:solidFill>
              </a:rPr>
              <a:t>1. </a:t>
            </a:r>
            <a:r>
              <a:rPr lang="ru-RU" b="1" i="1" dirty="0" err="1" smtClean="0">
                <a:solidFill>
                  <a:schemeClr val="tx2"/>
                </a:solidFill>
              </a:rPr>
              <a:t>Временнообязанные</a:t>
            </a:r>
            <a:r>
              <a:rPr lang="ru-RU" b="1" i="1" dirty="0" smtClean="0">
                <a:solidFill>
                  <a:schemeClr val="tx2"/>
                </a:solidFill>
              </a:rPr>
              <a:t> крестьяне</a:t>
            </a:r>
          </a:p>
          <a:p>
            <a:r>
              <a:rPr lang="ru-RU" b="1" i="1" dirty="0" smtClean="0">
                <a:solidFill>
                  <a:schemeClr val="tx2"/>
                </a:solidFill>
              </a:rPr>
              <a:t>2. Клейменый</a:t>
            </a:r>
          </a:p>
          <a:p>
            <a:r>
              <a:rPr lang="ru-RU" b="1" i="1" dirty="0" smtClean="0">
                <a:solidFill>
                  <a:schemeClr val="tx2"/>
                </a:solidFill>
              </a:rPr>
              <a:t>3. Рекруты</a:t>
            </a:r>
          </a:p>
          <a:p>
            <a:r>
              <a:rPr lang="ru-RU" b="1" i="1" dirty="0" smtClean="0">
                <a:solidFill>
                  <a:schemeClr val="tx2"/>
                </a:solidFill>
              </a:rPr>
              <a:t>4. Последыш</a:t>
            </a:r>
          </a:p>
          <a:p>
            <a:r>
              <a:rPr lang="ru-RU" b="1" i="1" dirty="0" smtClean="0">
                <a:solidFill>
                  <a:schemeClr val="tx2"/>
                </a:solidFill>
              </a:rPr>
              <a:t>5. Столбовая дороженька</a:t>
            </a:r>
            <a:endParaRPr lang="ru-RU" b="1" i="1" dirty="0">
              <a:solidFill>
                <a:schemeClr val="tx2"/>
              </a:solidFill>
            </a:endParaRPr>
          </a:p>
        </p:txBody>
      </p:sp>
      <p:pic>
        <p:nvPicPr>
          <p:cNvPr id="6" name="Рисунок 5" descr="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35150" y="2140070"/>
            <a:ext cx="2775446" cy="42893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3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85786" y="201703"/>
            <a:ext cx="7572428" cy="647309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Кому живется весело, вольготно на Руси?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                     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sz="39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радостно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sz="43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свободно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независимо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счастливо</a:t>
            </a:r>
            <a:endParaRPr lang="ru-RU" sz="43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16200000" flipH="1">
            <a:off x="6107917" y="1464455"/>
            <a:ext cx="1485904" cy="5572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6200000" flipH="1">
            <a:off x="6679421" y="1821645"/>
            <a:ext cx="2428892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3250397" y="1321579"/>
            <a:ext cx="1500198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0800000" flipV="1">
            <a:off x="1071538" y="1000108"/>
            <a:ext cx="2786082" cy="24288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>
            <a:off x="3286116" y="2857496"/>
            <a:ext cx="3357586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57224" y="3643314"/>
            <a:ext cx="26409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беззаботно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325</Words>
  <Application>Microsoft Office PowerPoint</Application>
  <PresentationFormat>Экран (4:3)</PresentationFormat>
  <Paragraphs>64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Исследовательская работа</vt:lpstr>
      <vt:lpstr>Я задумал изложить в связном рассказе все , что я знаю о народе , все , что  мне повелось услышать из уст его, и я затеял «Кому на Руси жить хорошо». Н.А.Некрасов</vt:lpstr>
      <vt:lpstr>Поэма о народе и для народа</vt:lpstr>
      <vt:lpstr>Поэма о народе и для народа</vt:lpstr>
      <vt:lpstr>Поэма о народе и для народа</vt:lpstr>
      <vt:lpstr>Поэма о народе и для народа</vt:lpstr>
      <vt:lpstr>Поэма о народе и для народа</vt:lpstr>
      <vt:lpstr>Слайд 8</vt:lpstr>
      <vt:lpstr>Кому живется весело, вольготно на Руси?</vt:lpstr>
      <vt:lpstr>Счастье народное в поэме Н.А.Некрасова «Кому на Руси жить хорошо» </vt:lpstr>
      <vt:lpstr>Историческая справка</vt:lpstr>
      <vt:lpstr>«Счастливые»</vt:lpstr>
      <vt:lpstr>Работа по группам</vt:lpstr>
      <vt:lpstr>Итог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Исследовательская работа</dc:title>
  <cp:lastModifiedBy>Ирина Балюк</cp:lastModifiedBy>
  <cp:revision>7</cp:revision>
  <dcterms:modified xsi:type="dcterms:W3CDTF">2015-02-08T16:23:41Z</dcterms:modified>
</cp:coreProperties>
</file>