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7AD0C4-2902-4652-BF7B-AA8B0300A62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CAC45C-E3B9-47B8-A650-D90F4D253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00024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Сопоставление произведений А.С.Пушкина «Евгений Онегин»</a:t>
            </a:r>
            <a:br>
              <a:rPr lang="ru-RU" i="1" dirty="0" smtClean="0"/>
            </a:br>
            <a:r>
              <a:rPr lang="ru-RU" i="1" dirty="0" smtClean="0"/>
              <a:t> и </a:t>
            </a:r>
            <a:r>
              <a:rPr lang="ru-RU" i="1" dirty="0" err="1" smtClean="0"/>
              <a:t>С.Б.Пюрбю</a:t>
            </a:r>
            <a:r>
              <a:rPr lang="ru-RU" i="1" dirty="0" smtClean="0"/>
              <a:t> «</a:t>
            </a:r>
            <a:r>
              <a:rPr lang="ru-RU" i="1" dirty="0" err="1" smtClean="0"/>
              <a:t>Чечек</a:t>
            </a:r>
            <a:r>
              <a:rPr lang="ru-RU" i="1" dirty="0" smtClean="0"/>
              <a:t>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214422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Цель работы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Найти сходства и различия произведений «</a:t>
            </a:r>
            <a:r>
              <a:rPr lang="ru-RU" dirty="0" err="1" smtClean="0"/>
              <a:t>Чечек</a:t>
            </a:r>
            <a:r>
              <a:rPr lang="ru-RU" dirty="0" smtClean="0"/>
              <a:t>» и «Евгений Онегин»</a:t>
            </a:r>
          </a:p>
          <a:p>
            <a:r>
              <a:rPr lang="ru-RU" dirty="0" smtClean="0"/>
              <a:t>2.Исследовать особенностей этих произведений</a:t>
            </a:r>
          </a:p>
          <a:p>
            <a:r>
              <a:rPr lang="ru-RU" dirty="0" smtClean="0"/>
              <a:t>3.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Методика исследование: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Сравнение художественных образов и сопоставление их</a:t>
            </a:r>
          </a:p>
          <a:p>
            <a:r>
              <a:rPr lang="ru-RU" dirty="0" smtClean="0"/>
              <a:t>Словарная работа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1.Параллельное чтение произведений с комментированием</a:t>
            </a:r>
          </a:p>
          <a:p>
            <a:r>
              <a:rPr lang="ru-RU" dirty="0" smtClean="0"/>
              <a:t>2. Пояснение непонятных слов и узнавание художественных особенностей, понятие об «</a:t>
            </a:r>
            <a:r>
              <a:rPr lang="ru-RU" dirty="0" err="1" smtClean="0"/>
              <a:t>Онегинской</a:t>
            </a:r>
            <a:r>
              <a:rPr lang="ru-RU" dirty="0" smtClean="0"/>
              <a:t> строфе»</a:t>
            </a:r>
          </a:p>
          <a:p>
            <a:r>
              <a:rPr lang="ru-RU" dirty="0" smtClean="0"/>
              <a:t>3. Сравнение образов Татьяны и </a:t>
            </a:r>
            <a:r>
              <a:rPr lang="ru-RU" dirty="0" err="1" smtClean="0"/>
              <a:t>Чечек</a:t>
            </a:r>
            <a:endParaRPr lang="ru-RU" dirty="0" smtClean="0"/>
          </a:p>
          <a:p>
            <a:r>
              <a:rPr lang="ru-RU" dirty="0" smtClean="0"/>
              <a:t>4.Вывод</a:t>
            </a:r>
          </a:p>
          <a:p>
            <a:r>
              <a:rPr lang="ru-RU" dirty="0" smtClean="0"/>
              <a:t>5.Использованная литература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Рождение поэмы «</a:t>
            </a:r>
            <a:r>
              <a:rPr lang="ru-RU" dirty="0" err="1" smtClean="0"/>
              <a:t>Чечек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Наиболее значительным событием тувинской литературы является создание поэтом  </a:t>
            </a:r>
            <a:r>
              <a:rPr lang="ru-RU" dirty="0" err="1" smtClean="0"/>
              <a:t>С.Пюрбю</a:t>
            </a:r>
            <a:r>
              <a:rPr lang="ru-RU" dirty="0" smtClean="0"/>
              <a:t> первой реалистической поэмы «</a:t>
            </a:r>
            <a:r>
              <a:rPr lang="ru-RU" dirty="0" err="1" smtClean="0"/>
              <a:t>Чечек</a:t>
            </a:r>
            <a:r>
              <a:rPr lang="ru-RU" dirty="0" smtClean="0"/>
              <a:t>» (1839-1939 гг.)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С.Пушкина на творчество </a:t>
            </a:r>
            <a:r>
              <a:rPr lang="ru-RU" dirty="0" err="1" smtClean="0"/>
              <a:t>С.Пюрбю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С.Пушкин оказал большое воздействие на тувинскую литературу , что ярко проявилось в творчестве </a:t>
            </a:r>
            <a:r>
              <a:rPr lang="ru-RU" sz="2800" i="1" dirty="0" err="1" smtClean="0">
                <a:solidFill>
                  <a:srgbClr val="002060"/>
                </a:solidFill>
              </a:rPr>
              <a:t>С.Пюрбю</a:t>
            </a:r>
            <a:r>
              <a:rPr lang="ru-RU" sz="2800" i="1" dirty="0" smtClean="0">
                <a:solidFill>
                  <a:srgbClr val="002060"/>
                </a:solidFill>
              </a:rPr>
              <a:t>. В поэме «</a:t>
            </a:r>
            <a:r>
              <a:rPr lang="ru-RU" sz="2800" i="1" dirty="0" err="1" smtClean="0">
                <a:solidFill>
                  <a:srgbClr val="002060"/>
                </a:solidFill>
              </a:rPr>
              <a:t>Чечек</a:t>
            </a:r>
            <a:r>
              <a:rPr lang="ru-RU" sz="2800" i="1" dirty="0" smtClean="0">
                <a:solidFill>
                  <a:srgbClr val="002060"/>
                </a:solidFill>
              </a:rPr>
              <a:t>» наиболее чувствуется влияние бессмертного творения Пушкина «Евгений Онегин».Об этом говорит попытка автора приблизить строфическое построение стиха в «</a:t>
            </a:r>
            <a:r>
              <a:rPr lang="ru-RU" sz="2800" i="1" dirty="0" err="1" smtClean="0">
                <a:solidFill>
                  <a:srgbClr val="002060"/>
                </a:solidFill>
              </a:rPr>
              <a:t>онегинской</a:t>
            </a:r>
            <a:r>
              <a:rPr lang="ru-RU" sz="2800" i="1" dirty="0" smtClean="0">
                <a:solidFill>
                  <a:srgbClr val="002060"/>
                </a:solidFill>
              </a:rPr>
              <a:t> строфе». В поэме можно найти также много других поэтических  деталей, напоминающих нам «Евгения Онегина».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образов Татьяны и </a:t>
            </a:r>
            <a:r>
              <a:rPr lang="ru-RU" dirty="0" err="1" smtClean="0"/>
              <a:t>Чечек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57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Кто такая Татьяна?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такая </a:t>
                      </a:r>
                      <a:r>
                        <a:rPr lang="ru-RU" dirty="0" err="1" smtClean="0"/>
                        <a:t>Чечек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1.И так она звалась Татьяной,</a:t>
                      </a:r>
                    </a:p>
                    <a:p>
                      <a:r>
                        <a:rPr kumimoji="0" lang="ru-RU" sz="1800" kern="1200" dirty="0" smtClean="0"/>
                        <a:t>2.Ни красотой сестры своей,</a:t>
                      </a:r>
                    </a:p>
                    <a:p>
                      <a:r>
                        <a:rPr kumimoji="0" lang="ru-RU" sz="1800" kern="1200" dirty="0" smtClean="0"/>
                        <a:t>3.Ни свежестью ее румяной,</a:t>
                      </a:r>
                    </a:p>
                    <a:p>
                      <a:r>
                        <a:rPr kumimoji="0" lang="ru-RU" sz="1800" kern="1200" dirty="0" smtClean="0"/>
                        <a:t>4.Не привлекла бы она очей.</a:t>
                      </a:r>
                    </a:p>
                    <a:p>
                      <a:r>
                        <a:rPr kumimoji="0" lang="ru-RU" sz="1800" kern="1200" dirty="0" smtClean="0"/>
                        <a:t>5.Дика,печальна,молчалива,</a:t>
                      </a:r>
                    </a:p>
                    <a:p>
                      <a:r>
                        <a:rPr kumimoji="0" lang="ru-RU" sz="1800" kern="1200" dirty="0" smtClean="0"/>
                        <a:t>6.Как лань лесная и боязлива,</a:t>
                      </a:r>
                    </a:p>
                    <a:p>
                      <a:r>
                        <a:rPr kumimoji="0" lang="ru-RU" sz="1800" kern="1200" dirty="0" smtClean="0"/>
                        <a:t>7. она в семье своей родной,</a:t>
                      </a:r>
                    </a:p>
                    <a:p>
                      <a:r>
                        <a:rPr kumimoji="0" lang="ru-RU" sz="1800" kern="1200" dirty="0" smtClean="0"/>
                        <a:t>8.Казалась девочкой чужой.</a:t>
                      </a:r>
                    </a:p>
                    <a:p>
                      <a:r>
                        <a:rPr kumimoji="0" lang="ru-RU" sz="1800" kern="1200" dirty="0" smtClean="0"/>
                        <a:t>9.Она ласкаться не умела</a:t>
                      </a:r>
                    </a:p>
                    <a:p>
                      <a:r>
                        <a:rPr kumimoji="0" lang="ru-RU" sz="1800" kern="1200" dirty="0" smtClean="0"/>
                        <a:t>10.К отцу и к матери своей,</a:t>
                      </a:r>
                    </a:p>
                    <a:p>
                      <a:r>
                        <a:rPr kumimoji="0" lang="ru-RU" sz="1800" kern="1200" dirty="0" smtClean="0"/>
                        <a:t>11.Дитя сама в толпе детей</a:t>
                      </a:r>
                    </a:p>
                    <a:p>
                      <a:r>
                        <a:rPr kumimoji="0" lang="ru-RU" sz="1800" kern="1200" dirty="0" smtClean="0"/>
                        <a:t>12.Играть и прыгать не хотела </a:t>
                      </a:r>
                    </a:p>
                    <a:p>
                      <a:r>
                        <a:rPr kumimoji="0" lang="ru-RU" sz="1800" kern="1200" dirty="0" smtClean="0"/>
                        <a:t>13.И часто целый день одна</a:t>
                      </a:r>
                    </a:p>
                    <a:p>
                      <a:r>
                        <a:rPr kumimoji="0" lang="ru-RU" sz="1800" kern="1200" dirty="0" smtClean="0"/>
                        <a:t>14.Сидела молча у окна.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1.Чечекти </a:t>
                      </a:r>
                      <a:r>
                        <a:rPr kumimoji="0" lang="ru-RU" sz="1800" kern="1200" dirty="0" err="1" smtClean="0"/>
                        <a:t>ам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чуге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деннээр</a:t>
                      </a:r>
                      <a:r>
                        <a:rPr kumimoji="0" lang="ru-RU" sz="1800" kern="1200" dirty="0" smtClean="0"/>
                        <a:t>!</a:t>
                      </a:r>
                    </a:p>
                    <a:p>
                      <a:r>
                        <a:rPr kumimoji="0" lang="ru-RU" sz="1800" kern="1200" dirty="0" smtClean="0"/>
                        <a:t>2.Четчип </a:t>
                      </a:r>
                      <a:r>
                        <a:rPr kumimoji="0" lang="ru-RU" sz="1800" kern="1200" dirty="0" err="1" smtClean="0"/>
                        <a:t>келген</a:t>
                      </a:r>
                      <a:r>
                        <a:rPr kumimoji="0" lang="ru-RU" sz="1800" kern="1200" dirty="0" smtClean="0"/>
                        <a:t> ,</a:t>
                      </a:r>
                      <a:r>
                        <a:rPr kumimoji="0" lang="ru-RU" sz="1800" kern="1200" dirty="0" err="1" smtClean="0"/>
                        <a:t>кижи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болан</a:t>
                      </a:r>
                      <a:r>
                        <a:rPr kumimoji="0" lang="ru-RU" sz="1800" kern="1200" dirty="0" smtClean="0"/>
                        <a:t>.</a:t>
                      </a:r>
                    </a:p>
                    <a:p>
                      <a:r>
                        <a:rPr kumimoji="0" lang="ru-RU" sz="1800" kern="1200" dirty="0" smtClean="0"/>
                        <a:t>3.Чаагынын </a:t>
                      </a:r>
                      <a:r>
                        <a:rPr kumimoji="0" lang="ru-RU" sz="1800" kern="1200" dirty="0" err="1" smtClean="0"/>
                        <a:t>бопугуру</a:t>
                      </a:r>
                      <a:endParaRPr kumimoji="0" lang="ru-RU" sz="1800" kern="1200" dirty="0" smtClean="0"/>
                    </a:p>
                    <a:p>
                      <a:r>
                        <a:rPr kumimoji="0" lang="ru-RU" sz="1800" kern="1200" dirty="0" smtClean="0"/>
                        <a:t>4.Шагда </a:t>
                      </a:r>
                      <a:r>
                        <a:rPr kumimoji="0" lang="ru-RU" sz="1800" kern="1200" dirty="0" err="1" smtClean="0"/>
                        <a:t>читкен,шойлу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берген</a:t>
                      </a:r>
                      <a:r>
                        <a:rPr kumimoji="0" lang="ru-RU" sz="1800" kern="1200" dirty="0" smtClean="0"/>
                        <a:t>;</a:t>
                      </a:r>
                    </a:p>
                    <a:p>
                      <a:r>
                        <a:rPr kumimoji="0" lang="ru-RU" sz="1800" kern="1200" dirty="0" smtClean="0"/>
                        <a:t>5.Кара-хурен </a:t>
                      </a:r>
                      <a:r>
                        <a:rPr kumimoji="0" lang="ru-RU" sz="1800" kern="1200" dirty="0" err="1" smtClean="0"/>
                        <a:t>шырай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арны</a:t>
                      </a:r>
                      <a:r>
                        <a:rPr kumimoji="0" lang="ru-RU" sz="1800" kern="1200" dirty="0" smtClean="0"/>
                        <a:t>,</a:t>
                      </a:r>
                    </a:p>
                    <a:p>
                      <a:r>
                        <a:rPr kumimoji="0" lang="ru-RU" sz="1800" kern="1200" dirty="0" smtClean="0"/>
                        <a:t>6.Хаяа </a:t>
                      </a:r>
                      <a:r>
                        <a:rPr kumimoji="0" lang="ru-RU" sz="1800" kern="1200" dirty="0" err="1" smtClean="0"/>
                        <a:t>ышкаш</a:t>
                      </a:r>
                      <a:r>
                        <a:rPr kumimoji="0" lang="ru-RU" sz="1800" kern="1200" dirty="0" smtClean="0"/>
                        <a:t>, </a:t>
                      </a:r>
                      <a:r>
                        <a:rPr kumimoji="0" lang="ru-RU" sz="1800" kern="1200" dirty="0" err="1" smtClean="0"/>
                        <a:t>кызып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келген</a:t>
                      </a:r>
                      <a:r>
                        <a:rPr kumimoji="0" lang="ru-RU" sz="1800" kern="1200" dirty="0" smtClean="0"/>
                        <a:t>,</a:t>
                      </a:r>
                    </a:p>
                    <a:p>
                      <a:r>
                        <a:rPr kumimoji="0" lang="ru-RU" sz="1800" kern="1200" dirty="0" smtClean="0"/>
                        <a:t>7.Чугаа-дома </a:t>
                      </a:r>
                      <a:r>
                        <a:rPr kumimoji="0" lang="ru-RU" sz="1800" kern="1200" dirty="0" err="1" smtClean="0"/>
                        <a:t>кончуг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топтуг</a:t>
                      </a:r>
                      <a:r>
                        <a:rPr kumimoji="0" lang="ru-RU" sz="1800" kern="1200" dirty="0" smtClean="0"/>
                        <a:t>;</a:t>
                      </a:r>
                    </a:p>
                    <a:p>
                      <a:r>
                        <a:rPr kumimoji="0" lang="ru-RU" sz="1800" kern="1200" dirty="0" smtClean="0"/>
                        <a:t>8.Узун </a:t>
                      </a:r>
                      <a:r>
                        <a:rPr kumimoji="0" lang="ru-RU" sz="1800" kern="1200" dirty="0" err="1" smtClean="0"/>
                        <a:t>чажы,хону</a:t>
                      </a:r>
                      <a:r>
                        <a:rPr kumimoji="0" lang="ru-RU" sz="1800" kern="1200" dirty="0" smtClean="0"/>
                        <a:t> сыны</a:t>
                      </a:r>
                    </a:p>
                    <a:p>
                      <a:r>
                        <a:rPr kumimoji="0" lang="ru-RU" sz="1800" kern="1200" dirty="0" smtClean="0"/>
                        <a:t>9.Улам </a:t>
                      </a:r>
                      <a:r>
                        <a:rPr kumimoji="0" lang="ru-RU" sz="1800" kern="1200" dirty="0" err="1" smtClean="0"/>
                        <a:t>таптыг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чазаттынган</a:t>
                      </a:r>
                      <a:r>
                        <a:rPr kumimoji="0" lang="ru-RU" sz="1800" kern="1200" dirty="0" smtClean="0"/>
                        <a:t>;</a:t>
                      </a:r>
                    </a:p>
                    <a:p>
                      <a:r>
                        <a:rPr kumimoji="0" lang="ru-RU" sz="1800" kern="1200" dirty="0" smtClean="0"/>
                        <a:t>10.Хире-шаанда </a:t>
                      </a:r>
                      <a:r>
                        <a:rPr kumimoji="0" lang="ru-RU" sz="1800" kern="1200" dirty="0" err="1" smtClean="0"/>
                        <a:t>идик-хевин</a:t>
                      </a:r>
                      <a:endParaRPr kumimoji="0" lang="ru-RU" sz="1800" kern="1200" dirty="0" smtClean="0"/>
                    </a:p>
                    <a:p>
                      <a:r>
                        <a:rPr kumimoji="0" lang="ru-RU" sz="1800" kern="1200" dirty="0" smtClean="0"/>
                        <a:t>11.Хирге </a:t>
                      </a:r>
                      <a:r>
                        <a:rPr kumimoji="0" lang="ru-RU" sz="1800" kern="1200" dirty="0" err="1" smtClean="0"/>
                        <a:t>дээспес</a:t>
                      </a:r>
                      <a:r>
                        <a:rPr kumimoji="0" lang="ru-RU" sz="1800" kern="1200" dirty="0" smtClean="0"/>
                        <a:t> ,</a:t>
                      </a:r>
                      <a:r>
                        <a:rPr kumimoji="0" lang="ru-RU" sz="1800" kern="1200" dirty="0" err="1" smtClean="0"/>
                        <a:t>силиг</a:t>
                      </a:r>
                      <a:r>
                        <a:rPr kumimoji="0" lang="ru-RU" sz="1800" kern="1200" dirty="0" smtClean="0"/>
                        <a:t> </a:t>
                      </a:r>
                      <a:r>
                        <a:rPr kumimoji="0" lang="ru-RU" sz="1800" kern="1200" dirty="0" err="1" smtClean="0"/>
                        <a:t>чоруур</a:t>
                      </a:r>
                      <a:r>
                        <a:rPr kumimoji="0" lang="ru-RU" sz="1800" kern="1200" dirty="0" smtClean="0"/>
                        <a:t>,</a:t>
                      </a:r>
                    </a:p>
                    <a:p>
                      <a:r>
                        <a:rPr kumimoji="0" lang="ru-RU" sz="1800" kern="1200" dirty="0" smtClean="0"/>
                        <a:t>12.Дун </a:t>
                      </a:r>
                      <a:r>
                        <a:rPr kumimoji="0" lang="ru-RU" sz="1800" kern="1200" dirty="0" err="1" smtClean="0"/>
                        <a:t>дег</a:t>
                      </a:r>
                      <a:r>
                        <a:rPr kumimoji="0" lang="ru-RU" sz="1800" kern="1200" dirty="0" smtClean="0"/>
                        <a:t> кара </a:t>
                      </a:r>
                      <a:r>
                        <a:rPr kumimoji="0" lang="ru-RU" sz="1800" kern="1200" dirty="0" err="1" smtClean="0"/>
                        <a:t>карактарын</a:t>
                      </a:r>
                      <a:endParaRPr kumimoji="0" lang="ru-RU" sz="1800" kern="1200" dirty="0" smtClean="0"/>
                    </a:p>
                    <a:p>
                      <a:r>
                        <a:rPr kumimoji="0" lang="ru-RU" sz="1800" kern="1200" dirty="0" smtClean="0"/>
                        <a:t>13.Дупчок ханы бодал долган.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Сходные черты произведений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 Евгений Онегин»  А.С. Пушкин.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Чечек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     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С.Б.Пюрбю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1.Не мысля гордый свет забавить,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2.Вниманье дружбы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возлюбя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3.Хотел бы я тебе представить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4.Залог достойнее тебя,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5.Достойнее души прекрасной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6.Святой исполненной мечты,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7.Поэзии живой и ясной,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8.Высоких дум и простоты;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9.Но так и быть рукой пристрастной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10.Прими собранье пестрых глав,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11.Полусмешных,полупечальных,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12.Простонародных,идеальных,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13.Небрежный плод моих забав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14.Бессониц.легких вдохновений,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15.Незрелых и увядших лет,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16Ума холодных наблюдений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17.И сердца горестных замет.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1.Эргим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эштер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оолдар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кыстар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2.Энерелдиг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номчукчулар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3.Човатпайн-даа,мактавайн-даа,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4.Чогаалымнын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маадыры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5.Чоргаар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уруг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Чечекти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6.Чолуктуруп,бараалгадыйн: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7.Хооретпедин,мактавадым,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8.Коступ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чораан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боду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бо-дур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9.Тойлу шил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онгур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эвес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10.Тоолда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кирген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кадын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эвес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11.Хензиг биче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уезинден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12.Кижи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кылдыр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доруккуже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13.Хилинчектин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човаланнын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14.Кинчи-бегин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танып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алган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15.Оске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ковей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оору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ышкаш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16.Оскус-чавыс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озуп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келген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«</a:t>
            </a:r>
            <a:r>
              <a:rPr lang="ru-RU" dirty="0" err="1" smtClean="0"/>
              <a:t>онегинской</a:t>
            </a:r>
            <a:r>
              <a:rPr lang="ru-RU" dirty="0" smtClean="0"/>
              <a:t> строфы»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23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48100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Чечек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     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С.Б.Пюрбю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 Евгений Онегин»  А.С. Пушкин.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1.Эргим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эштер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оолдар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кыстар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2.Энерелдиг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номчукчулар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3.Човатпайн-даа,мактавайн-даа,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4.Чогаалымнын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маадыры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5.Чоргаар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уруг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Чечекти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6.Чолуктуруп,бараалгадыйн: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7.Хооретпедин,мактавадым,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8.Коступ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чораан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боду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бо-дур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9.Тойлу шил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онгур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эвес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10.Тоолда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кирген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кадын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эвес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11.Хензиг биче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уезинден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12.Кижи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кылдыр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доруккуже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13.Хилинчектин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човаланнын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14.Кинчи-бегин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танып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алган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15.Оске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ковей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оору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ышкаш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16.Оскус-чавыс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озуп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келген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1.Не мысля гордый свет забавить,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2.Вниманье дружбы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возлюбя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3.Хотел бы я тебе представить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4.Залог достойнее тебя,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5.Достойнее души прекрасной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6.Святой исполненной мечты,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7.Поэзии живой и ясной,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8.Высоких дум и простоты;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9.Но так и быть рукой пристрастной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10.Прими собранье пестрых глав,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11.Полусмешных,полупечальных,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12.Простонародных,идеальных,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13.Небрежный плод моих забав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14.Бессониц.легких вдохновений,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15.Незрелых и увядших лет,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16Ума холодных наблюдений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17.И сердца горестных замет.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605</Words>
  <Application>Microsoft Office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Сопоставление произведений А.С.Пушкина «Евгений Онегин»  и С.Б.Пюрбю «Чечек»</vt:lpstr>
      <vt:lpstr>          Цель работы проекта:</vt:lpstr>
      <vt:lpstr>    Методика исследование:</vt:lpstr>
      <vt:lpstr>              План:</vt:lpstr>
      <vt:lpstr>            Рождение поэмы «Чечек»</vt:lpstr>
      <vt:lpstr>Влияние С.Пушкина на творчество С.Пюрбю</vt:lpstr>
      <vt:lpstr>Сравнение образов Татьяны и Чечек</vt:lpstr>
      <vt:lpstr>Сходные черты произведений</vt:lpstr>
      <vt:lpstr>Анализ «онегинской строфы»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Сопоставление произведений А.С.Пушкина «Евгений Онегин»  и С.Б.Пюрбю «Чечек»</dc:title>
  <dc:creator>Teeli</dc:creator>
  <cp:lastModifiedBy>Teeli</cp:lastModifiedBy>
  <cp:revision>5</cp:revision>
  <dcterms:created xsi:type="dcterms:W3CDTF">2015-02-10T07:59:08Z</dcterms:created>
  <dcterms:modified xsi:type="dcterms:W3CDTF">2015-02-10T08:53:13Z</dcterms:modified>
</cp:coreProperties>
</file>