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89129-E7FE-4E83-8AB3-26010BBFF57F}" type="datetimeFigureOut">
              <a:rPr lang="ru-RU" smtClean="0"/>
              <a:t>14.10.2014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F457D-D52E-4E51-B35C-DD13391219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F457D-D52E-4E51-B35C-DD1339121904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А. С. Пушкин.</a:t>
            </a:r>
            <a:b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«Борис Годунов»</a:t>
            </a:r>
            <a:b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сцена в Чудовом монастыре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Содержимое 3" descr="karamzin7_en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348880"/>
            <a:ext cx="5544615" cy="3853838"/>
          </a:xfr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С начала </a:t>
            </a:r>
            <a:r>
              <a:rPr lang="en-US" sz="2400" dirty="0" smtClean="0">
                <a:solidFill>
                  <a:schemeClr val="accent6">
                    <a:lumMod val="25000"/>
                  </a:schemeClr>
                </a:solidFill>
              </a:rPr>
              <a:t>XIX</a:t>
            </a: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 века в России возрос интерес к собственной истории. Появилась «История Государства Российского» Н. М. Карамзина. Его труд А. С. Пушкин знал и ценил. Он не мог пройти мимо такого сюжета, как Смутное время.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7125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i="1" dirty="0" err="1" smtClean="0"/>
              <a:t>Металися</a:t>
            </a:r>
            <a:r>
              <a:rPr lang="ru-RU" i="1" dirty="0" smtClean="0"/>
              <a:t> смущенные народы,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 smtClean="0"/>
              <a:t>И высились, и падали цари,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 smtClean="0"/>
              <a:t>И кровь людей то славы, то свободы,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 smtClean="0"/>
              <a:t>То гордости багрила алтари…</a:t>
            </a:r>
          </a:p>
          <a:p>
            <a:pPr>
              <a:spcBef>
                <a:spcPts val="0"/>
              </a:spcBef>
              <a:buNone/>
            </a:pPr>
            <a:r>
              <a:rPr lang="ru-RU" i="1" dirty="0" smtClean="0"/>
              <a:t>                                А.С.Пушкин</a:t>
            </a:r>
          </a:p>
          <a:p>
            <a:pPr>
              <a:spcBef>
                <a:spcPts val="0"/>
              </a:spcBef>
            </a:pPr>
            <a:endParaRPr lang="ru-RU" i="1" dirty="0" smtClean="0"/>
          </a:p>
          <a:p>
            <a:pPr>
              <a:spcBef>
                <a:spcPts val="0"/>
              </a:spcBef>
            </a:pPr>
            <a:endParaRPr lang="ru-RU" i="1" dirty="0" smtClean="0"/>
          </a:p>
          <a:p>
            <a:pPr>
              <a:spcBef>
                <a:spcPts val="0"/>
              </a:spcBef>
            </a:pPr>
            <a:endParaRPr lang="ru-RU" i="1" dirty="0" smtClean="0"/>
          </a:p>
          <a:p>
            <a:pPr algn="r">
              <a:spcBef>
                <a:spcPts val="0"/>
              </a:spcBef>
              <a:buNone/>
            </a:pPr>
            <a:r>
              <a:rPr lang="ru-RU" i="1" dirty="0" smtClean="0"/>
              <a:t>Два чувства дивно близки нам – </a:t>
            </a:r>
          </a:p>
          <a:p>
            <a:pPr algn="r">
              <a:spcBef>
                <a:spcPts val="0"/>
              </a:spcBef>
              <a:buNone/>
            </a:pPr>
            <a:r>
              <a:rPr lang="ru-RU" i="1" dirty="0" smtClean="0"/>
              <a:t>В них обретает сердце пищу – </a:t>
            </a:r>
          </a:p>
          <a:p>
            <a:pPr algn="r">
              <a:spcBef>
                <a:spcPts val="0"/>
              </a:spcBef>
              <a:buNone/>
            </a:pPr>
            <a:r>
              <a:rPr lang="ru-RU" i="1" dirty="0" smtClean="0"/>
              <a:t>Любовь к родному пепелищу,</a:t>
            </a:r>
          </a:p>
          <a:p>
            <a:pPr algn="r">
              <a:spcBef>
                <a:spcPts val="0"/>
              </a:spcBef>
              <a:buNone/>
            </a:pPr>
            <a:r>
              <a:rPr lang="ru-RU" i="1" dirty="0" smtClean="0"/>
              <a:t>Любовь к отеческим гробам.</a:t>
            </a:r>
          </a:p>
          <a:p>
            <a:pPr algn="r">
              <a:spcBef>
                <a:spcPts val="0"/>
              </a:spcBef>
              <a:buNone/>
            </a:pPr>
            <a:r>
              <a:rPr lang="ru-RU" i="1" dirty="0" smtClean="0"/>
              <a:t>А.С.Пушкин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669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Трагедия – драматическое произведение, изображающее напряжённую и неразрешимую коллизию, личную или общественную катастрофу и обычно оканчивающееся гибелью героя.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ldo\Desktop\по правилам ДД\0_d60fc_ab7b3fa5_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33426" cy="61926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/>
          </a:bodyPr>
          <a:lstStyle/>
          <a:p>
            <a:r>
              <a:rPr lang="ru-RU" dirty="0" smtClean="0"/>
              <a:t>Карточка № 1 </a:t>
            </a:r>
          </a:p>
          <a:p>
            <a:pPr>
              <a:buNone/>
            </a:pPr>
            <a:r>
              <a:rPr lang="ru-RU" dirty="0" smtClean="0"/>
              <a:t> Простодушие, гордость, жадность, смиренность, спокойный, жестокий, мудрый, верный Богу, злой, мстительный, усердие, умилительная кротость.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Карточка № 2</a:t>
            </a:r>
          </a:p>
          <a:p>
            <a:pPr>
              <a:buNone/>
            </a:pPr>
            <a:r>
              <a:rPr lang="ru-RU" dirty="0" smtClean="0"/>
              <a:t>Доброта, жажда власти, стремление к богатству, страх, жалость, самозванец, мудрость, простодушие, беглый инок, хитрость, наивность.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>
            <a:normAutofit/>
          </a:bodyPr>
          <a:lstStyle/>
          <a:p>
            <a:r>
              <a:rPr lang="ru-RU" dirty="0" smtClean="0"/>
              <a:t>Карточка № 1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u="sng" dirty="0" smtClean="0"/>
              <a:t>Простодушие,</a:t>
            </a:r>
            <a:r>
              <a:rPr lang="ru-RU" dirty="0" smtClean="0"/>
              <a:t> гордость, жадность</a:t>
            </a:r>
            <a:r>
              <a:rPr lang="ru-RU" u="sng" dirty="0" smtClean="0"/>
              <a:t>, смиренность, спокойный</a:t>
            </a:r>
            <a:r>
              <a:rPr lang="ru-RU" dirty="0" smtClean="0"/>
              <a:t>, жестокий</a:t>
            </a:r>
            <a:r>
              <a:rPr lang="ru-RU" u="sng" dirty="0" smtClean="0"/>
              <a:t>, мудрый</a:t>
            </a:r>
            <a:r>
              <a:rPr lang="ru-RU" dirty="0" smtClean="0"/>
              <a:t>, </a:t>
            </a:r>
            <a:r>
              <a:rPr lang="ru-RU" u="sng" dirty="0" smtClean="0"/>
              <a:t>верный Богу,</a:t>
            </a:r>
            <a:r>
              <a:rPr lang="ru-RU" dirty="0" smtClean="0"/>
              <a:t> злой, мстительный, </a:t>
            </a:r>
            <a:r>
              <a:rPr lang="ru-RU" u="sng" dirty="0" smtClean="0"/>
              <a:t>усердие, умилительная кротость.</a:t>
            </a:r>
          </a:p>
          <a:p>
            <a:pPr>
              <a:buNone/>
            </a:pPr>
            <a:r>
              <a:rPr lang="ru-RU" u="sng" dirty="0" smtClean="0"/>
              <a:t> </a:t>
            </a:r>
          </a:p>
          <a:p>
            <a:r>
              <a:rPr lang="ru-RU" dirty="0" smtClean="0"/>
              <a:t>Карточка № 2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Доброта</a:t>
            </a:r>
            <a:r>
              <a:rPr lang="ru-RU" u="sng" dirty="0" smtClean="0"/>
              <a:t>, жажда власти, стремление к богатству, </a:t>
            </a:r>
            <a:r>
              <a:rPr lang="ru-RU" dirty="0" smtClean="0"/>
              <a:t>страх, жалость, </a:t>
            </a:r>
            <a:r>
              <a:rPr lang="ru-RU" u="sng" dirty="0" smtClean="0"/>
              <a:t>самозванец, </a:t>
            </a:r>
            <a:r>
              <a:rPr lang="ru-RU" dirty="0" smtClean="0"/>
              <a:t>мудрость, простодушие, </a:t>
            </a:r>
            <a:r>
              <a:rPr lang="ru-RU" u="sng" dirty="0" smtClean="0"/>
              <a:t>беглый инок</a:t>
            </a:r>
            <a:r>
              <a:rPr lang="ru-RU" dirty="0" smtClean="0"/>
              <a:t>, </a:t>
            </a:r>
            <a:r>
              <a:rPr lang="ru-RU" u="sng" dirty="0" smtClean="0"/>
              <a:t>хитрость, </a:t>
            </a:r>
            <a:r>
              <a:rPr lang="ru-RU" dirty="0" smtClean="0"/>
              <a:t>наивность.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do\Desktop\по правилам ДД\image11967060_c4b5dc3020760148c7ab66df78c9b3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280587" cy="39604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eldo\Desktop\по правилам ДД\boris_godunov_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9891" y="1097360"/>
            <a:ext cx="358410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выразительное чтение отрывка;</a:t>
            </a:r>
          </a:p>
          <a:p>
            <a:r>
              <a:rPr lang="ru-RU" dirty="0" smtClean="0"/>
              <a:t>2. сообщение «История России в произведениях  А.С.Пушкина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do\Desktop\по правилам ДД\66912-4e859-65751020-m750x740-u1da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9443" y="1524000"/>
            <a:ext cx="3225114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121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25000"/>
                  </a:schemeClr>
                </a:solidFill>
              </a:rPr>
              <a:t>Цель урока – знакомство с отрывком из трагедии «Борис Годунов»</a:t>
            </a:r>
            <a:endParaRPr lang="ru-RU" sz="36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Содержимое 3" descr="24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07266"/>
            <a:ext cx="4392488" cy="6366571"/>
          </a:xfrm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44009" y="260648"/>
            <a:ext cx="4499992" cy="61926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6">
                    <a:lumMod val="25000"/>
                  </a:schemeClr>
                </a:solidFill>
              </a:rPr>
              <a:t>В 1584 г. Умер русский царь Иван Грозный. На престол взошел его сын Федор, отличавшийся кротким нравом, благочестием, не обладавший большими интеллектуальными способностями и мало подходивший на роль правителя огромной страны, разоренной опричным террором.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 descr="274_3062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549275"/>
            <a:ext cx="4752975" cy="6157913"/>
          </a:xfrm>
        </p:spPr>
      </p:pic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76825" y="457200"/>
            <a:ext cx="3609975" cy="62849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Подлинным правителем страны стал царский шурин (брат жены) </a:t>
            </a: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Борис </a:t>
            </a: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Годунов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Содержимое 3" descr="c2cd639f818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75"/>
            <a:ext cx="5292725" cy="6553200"/>
          </a:xfrm>
        </p:spPr>
      </p:pic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63093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После Ивана Грозного остался еще один сын, маленький царевич Дмитрий, который с матерью был отправлен в город Углич на Волге.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Содержимое 3" descr="c7e37104f2b5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3" y="404664"/>
            <a:ext cx="4680520" cy="6093296"/>
          </a:xfrm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860032" y="0"/>
            <a:ext cx="4283967" cy="630932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Здесь в 1591 году произошли страшные события, тайна которых на разгадана до сих пор. Восьмилетний царевич, страдавший от припадков эпилепсии (падучей), играя с ребятишками в ножички, неожиданно стал биться, кататься по земле – и сам себя убил ножом. (так гласит официальная версия). </a:t>
            </a:r>
            <a:b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 Но по стране поползли слухи, будто в смерти Дмитрия повинен Борис Годунов, подославший к нему убийц.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0"/>
            <a:ext cx="4249738" cy="6592887"/>
          </a:xfr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427984" y="457201"/>
            <a:ext cx="4716016" cy="53480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После того, как Федор </a:t>
            </a:r>
            <a:r>
              <a:rPr lang="ru-RU" sz="2400" dirty="0" err="1" smtClean="0">
                <a:solidFill>
                  <a:schemeClr val="accent6">
                    <a:lumMod val="10000"/>
                  </a:schemeClr>
                </a:solidFill>
              </a:rPr>
              <a:t>Иоанович</a:t>
            </a:r>
            <a:r>
              <a:rPr lang="ru-RU" sz="2400" dirty="0" smtClean="0">
                <a:solidFill>
                  <a:schemeClr val="accent6">
                    <a:lumMod val="10000"/>
                  </a:schemeClr>
                </a:solidFill>
              </a:rPr>
              <a:t> скончался, династия Рюриковичей пресеклась. Годунов, показавший себя как умелый правитель, был избран на царство. Многие были недовольны его избранием. Среди них бояре Романовы, князья Шуйские. К тому же царствование Бориса оказалось несчастливым. Из-за трех неурожайных лет на страну обрушился страшный голод, вспыхивали крестьянские мятежи, устраивались боярские заговоры.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3" descr="358dc7233c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4565650" cy="6597650"/>
          </a:xfr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787900" y="457200"/>
            <a:ext cx="3898900" cy="59959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25000"/>
                  </a:schemeClr>
                </a:solidFill>
              </a:rPr>
              <a:t>В 1603 г. До Москвы дошел слух, вскоре подтвердившийся, что в Польше объявился человек, выдающий себя за чудом спасшегося Дмитрия. Это был беглый инок Чудова монастыря Григорий Отрепьев.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Содержимое 3" descr="55663815_1267090231_CHudov_m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700808"/>
            <a:ext cx="5986214" cy="4903869"/>
          </a:xfr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2400" dirty="0" err="1" smtClean="0">
                <a:solidFill>
                  <a:schemeClr val="accent6">
                    <a:lumMod val="25000"/>
                  </a:schemeClr>
                </a:solidFill>
              </a:rPr>
              <a:t>Чудов</a:t>
            </a: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монастырь находился прямо на территории Московского Кремля (ныне разрушен). Находясь здесь, Григорий Отрепьев мог хорошо сориентироваться в политической обстановке.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</TotalTime>
  <Words>386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А. С. Пушкин. «Борис Годунов» сцена в Чудовом монастыре</vt:lpstr>
      <vt:lpstr>Цель урока – знакомство с отрывком из трагедии «Борис Годунов»</vt:lpstr>
      <vt:lpstr>В 1584 г. Умер русский царь Иван Грозный. На престол взошел его сын Федор, отличавшийся кротким нравом, благочестием, не обладавший большими интеллектуальными способностями и мало подходивший на роль правителя огромной страны, разоренной опричным террором.</vt:lpstr>
      <vt:lpstr>Подлинным правителем страны стал царский шурин (брат жены)  Борис Годунов               </vt:lpstr>
      <vt:lpstr>После Ивана Грозного остался еще один сын, маленький царевич Дмитрий, который с матерью был отправлен в город Углич на Волге.</vt:lpstr>
      <vt:lpstr>Здесь в 1591 году произошли страшные события, тайна которых на разгадана до сих пор. Восьмилетний царевич, страдавший от припадков эпилепсии (падучей), играя с ребятишками в ножички, неожиданно стал биться, кататься по земле – и сам себя убил ножом. (так гласит официальная версия).   Но по стране поползли слухи, будто в смерти Дмитрия повинен Борис Годунов, подославший к нему убийц.</vt:lpstr>
      <vt:lpstr>После того, как Федор Иоанович скончался, династия Рюриковичей пресеклась. Годунов, показавший себя как умелый правитель, был избран на царство. Многие были недовольны его избранием. Среди них бояре Романовы, князья Шуйские. К тому же царствование Бориса оказалось несчастливым. Из-за трех неурожайных лет на страну обрушился страшный голод, вспыхивали крестьянские мятежи, устраивались боярские заговоры.</vt:lpstr>
      <vt:lpstr>В 1603 г. До Москвы дошел слух, вскоре подтвердившийся, что в Польше объявился человек, выдающий себя за чудом спасшегося Дмитрия. Это был беглый инок Чудова монастыря Григорий Отрепьев.</vt:lpstr>
      <vt:lpstr>  Чудов монастырь находился прямо на территории Московского Кремля (ныне разрушен). Находясь здесь, Григорий Отрепьев мог хорошо сориентироваться в политической обстановке.</vt:lpstr>
      <vt:lpstr>С начала XIX века в России возрос интерес к собственной истории. Появилась «История Государства Российского» Н. М. Карамзина. Его труд А. С. Пушкин знал и ценил. Он не мог пройти мимо такого сюжета, как Смутное время.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eldo</dc:creator>
  <cp:lastModifiedBy>eldo</cp:lastModifiedBy>
  <cp:revision>11</cp:revision>
  <dcterms:created xsi:type="dcterms:W3CDTF">2014-10-13T17:11:23Z</dcterms:created>
  <dcterms:modified xsi:type="dcterms:W3CDTF">2014-10-14T17:14:26Z</dcterms:modified>
</cp:coreProperties>
</file>