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7" r:id="rId9"/>
    <p:sldId id="268" r:id="rId10"/>
    <p:sldId id="261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9" r:id="rId20"/>
    <p:sldId id="283" r:id="rId21"/>
    <p:sldId id="282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8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ны для презентаций\бабочки\Школьные фоны\Новая папка (2)\1 фон (3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2293" y="332656"/>
            <a:ext cx="8599427" cy="614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5686" y="2967335"/>
            <a:ext cx="8712642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Методическое объединение</a:t>
            </a:r>
          </a:p>
          <a:p>
            <a:pPr algn="ctr"/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</a:t>
            </a:r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чителей</a:t>
            </a:r>
          </a:p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эстетико-технологического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цикла</a:t>
            </a:r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827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b="1" dirty="0"/>
              <a:t>Тема методической работы школы:</a:t>
            </a:r>
            <a:endParaRPr lang="ru-RU" sz="3200" dirty="0"/>
          </a:p>
          <a:p>
            <a:pPr marL="45720" indent="0">
              <a:buNone/>
            </a:pPr>
            <a:r>
              <a:rPr lang="ru-RU" sz="3200" b="1" i="1" dirty="0"/>
              <a:t>«Совершенствование работы педагогического коллектива по созданию  условий для самореализации учащихся путем подготовки к дальнейшему образованию и развитию</a:t>
            </a:r>
            <a:r>
              <a:rPr lang="ru-RU" sz="3200" b="1" i="1" dirty="0" smtClean="0"/>
              <a:t>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9904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Темы самообразования: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7992888" cy="4824536"/>
          </a:xfrm>
        </p:spPr>
        <p:txBody>
          <a:bodyPr>
            <a:normAutofit/>
          </a:bodyPr>
          <a:lstStyle/>
          <a:p>
            <a:pPr lvl="0"/>
            <a:r>
              <a:rPr lang="ru-RU" b="1" dirty="0"/>
              <a:t>Дьяконов Е.Е </a:t>
            </a:r>
            <a:r>
              <a:rPr lang="ru-RU" dirty="0" smtClean="0"/>
              <a:t>– Круглогодичная система работы по лыжным гонкам в </a:t>
            </a:r>
            <a:r>
              <a:rPr lang="ru-RU" dirty="0"/>
              <a:t>общеобразовательной </a:t>
            </a:r>
            <a:r>
              <a:rPr lang="ru-RU" dirty="0" smtClean="0"/>
              <a:t>школе.</a:t>
            </a:r>
          </a:p>
          <a:p>
            <a:pPr lvl="0"/>
            <a:r>
              <a:rPr lang="ru-RU" b="1" dirty="0" err="1" smtClean="0"/>
              <a:t>Заляева</a:t>
            </a:r>
            <a:r>
              <a:rPr lang="ru-RU" b="1" dirty="0" smtClean="0"/>
              <a:t> </a:t>
            </a:r>
            <a:r>
              <a:rPr lang="ru-RU" b="1" dirty="0"/>
              <a:t>А.Р </a:t>
            </a:r>
            <a:r>
              <a:rPr lang="ru-RU" dirty="0"/>
              <a:t>– «Использование активных форм обучения и воспитания на уроках ИЗО, МХК, направленные на развитие творческого потенциала и эстетической культуры учащихся»  </a:t>
            </a:r>
          </a:p>
          <a:p>
            <a:pPr lvl="0"/>
            <a:r>
              <a:rPr lang="ru-RU" b="1" dirty="0" err="1"/>
              <a:t>Заляев</a:t>
            </a:r>
            <a:r>
              <a:rPr lang="ru-RU" b="1" dirty="0"/>
              <a:t> В.Г </a:t>
            </a:r>
            <a:r>
              <a:rPr lang="ru-RU" dirty="0"/>
              <a:t>- «Использование метода проектов на уроках технологии для формирования творческой личности учащихся».</a:t>
            </a:r>
          </a:p>
          <a:p>
            <a:pPr lvl="0"/>
            <a:r>
              <a:rPr lang="ru-RU" b="1" dirty="0"/>
              <a:t>Фасхитдинова Г.Ю</a:t>
            </a:r>
            <a:r>
              <a:rPr lang="ru-RU" dirty="0"/>
              <a:t>. - «Формирование познавательного интереса и творческой активности через проектную деятельность».</a:t>
            </a:r>
          </a:p>
          <a:p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22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91276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 smtClean="0">
                <a:effectLst/>
              </a:rPr>
              <a:t> </a:t>
            </a:r>
            <a:r>
              <a:rPr lang="ru-RU" sz="6000" dirty="0">
                <a:effectLst/>
              </a:rPr>
              <a:t>Работа объединения велась по направлениям: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9739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704856" cy="5577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b="1" dirty="0" smtClean="0"/>
              <a:t>I</a:t>
            </a:r>
            <a:r>
              <a:rPr lang="ru-RU" sz="3600" b="1" dirty="0" smtClean="0"/>
              <a:t>. Изучение </a:t>
            </a:r>
            <a:r>
              <a:rPr lang="ru-RU" sz="3600" b="1" dirty="0"/>
              <a:t>нормативно – правовой документации</a:t>
            </a:r>
            <a:r>
              <a:rPr lang="ru-RU" sz="3600" b="1" dirty="0" smtClean="0"/>
              <a:t>.</a:t>
            </a:r>
            <a:endParaRPr lang="ru-RU" sz="3600" b="1" dirty="0"/>
          </a:p>
          <a:p>
            <a:r>
              <a:rPr lang="ru-RU" sz="3600" dirty="0"/>
              <a:t>В течение года изучались нормативные документы Министерства образования РФ, </a:t>
            </a:r>
            <a:r>
              <a:rPr lang="ru-RU" sz="3600" dirty="0" smtClean="0"/>
              <a:t>требования к оснащению образовательного процесса по предметам ЭТЦ, СанПиНы.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58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560840" cy="5505792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sz="3900" b="1" dirty="0"/>
              <a:t>II</a:t>
            </a:r>
            <a:r>
              <a:rPr lang="ru-RU" sz="3900" b="1" dirty="0"/>
              <a:t>. Обмен опытом.</a:t>
            </a:r>
          </a:p>
          <a:p>
            <a:r>
              <a:rPr lang="ru-RU" sz="3900" dirty="0"/>
              <a:t>Данное направление осуществлялось через контакты с коллегами по планированию работы по </a:t>
            </a:r>
            <a:r>
              <a:rPr lang="ru-RU" sz="3900" dirty="0" smtClean="0"/>
              <a:t>предметам, открытые уроки</a:t>
            </a:r>
          </a:p>
          <a:p>
            <a:r>
              <a:rPr lang="ru-RU" sz="3900" dirty="0" smtClean="0"/>
              <a:t>Члены </a:t>
            </a:r>
            <a:r>
              <a:rPr lang="ru-RU" sz="3900" dirty="0"/>
              <a:t>методического объединения приняли активное участие </a:t>
            </a:r>
            <a:r>
              <a:rPr lang="ru-RU" sz="3900" dirty="0" smtClean="0"/>
              <a:t>в педсовете, в Ассамблее дополнительного образования</a:t>
            </a:r>
            <a:endParaRPr lang="ru-RU" sz="39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25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776864" cy="543378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b="1" dirty="0"/>
              <a:t>III</a:t>
            </a:r>
            <a:r>
              <a:rPr lang="ru-RU" sz="3200" b="1" dirty="0"/>
              <a:t>. Оснащение учебных кабинетов;</a:t>
            </a:r>
          </a:p>
          <a:p>
            <a:r>
              <a:rPr lang="ru-RU" sz="3200" dirty="0"/>
              <a:t>Работа по оформлению и оборудованию мастерских и </a:t>
            </a:r>
            <a:r>
              <a:rPr lang="ru-RU" sz="3200" dirty="0" smtClean="0"/>
              <a:t>спортзала.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О</a:t>
            </a:r>
            <a:r>
              <a:rPr lang="ru-RU" sz="3200" dirty="0" smtClean="0"/>
              <a:t>формлены </a:t>
            </a:r>
            <a:r>
              <a:rPr lang="ru-RU" sz="3200" dirty="0"/>
              <a:t>выставки работ учащихся;</a:t>
            </a:r>
          </a:p>
          <a:p>
            <a:r>
              <a:rPr lang="ru-RU" sz="3200" dirty="0"/>
              <a:t>П</a:t>
            </a:r>
            <a:r>
              <a:rPr lang="ru-RU" sz="3200" dirty="0" smtClean="0"/>
              <a:t>родолжается </a:t>
            </a:r>
            <a:r>
              <a:rPr lang="ru-RU" sz="3200" dirty="0"/>
              <a:t>озеленение кабинетов</a:t>
            </a:r>
            <a:r>
              <a:rPr lang="ru-RU" sz="3200" dirty="0" smtClean="0"/>
              <a:t>;</a:t>
            </a:r>
          </a:p>
          <a:p>
            <a:r>
              <a:rPr lang="ru-RU" sz="3200" dirty="0"/>
              <a:t> П</a:t>
            </a:r>
            <a:r>
              <a:rPr lang="ru-RU" sz="3200" dirty="0" smtClean="0"/>
              <a:t>родолжается пополнение оборудования и инвентаря спортзала, кабинета ИЗО и мастерских;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251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597352" cy="420964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b="1" dirty="0"/>
              <a:t>IV</a:t>
            </a:r>
            <a:r>
              <a:rPr lang="ru-RU" sz="3600" b="1" dirty="0"/>
              <a:t>. </a:t>
            </a:r>
            <a:r>
              <a:rPr lang="ru-RU" sz="3600" b="1" dirty="0" err="1"/>
              <a:t>Взаимопосещение</a:t>
            </a:r>
            <a:r>
              <a:rPr lang="ru-RU" sz="3600" b="1" dirty="0"/>
              <a:t> уроков</a:t>
            </a:r>
            <a:r>
              <a:rPr lang="ru-RU" sz="3600" b="1" dirty="0" smtClean="0"/>
              <a:t>.</a:t>
            </a:r>
          </a:p>
          <a:p>
            <a:pPr marL="45720" indent="0">
              <a:buNone/>
            </a:pPr>
            <a:r>
              <a:rPr lang="ru-RU" sz="3600" dirty="0" smtClean="0"/>
              <a:t>В рамках марафона открытых уроков посещены занятия учителей школы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64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560840" cy="54337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b="1" dirty="0"/>
              <a:t>V</a:t>
            </a:r>
            <a:r>
              <a:rPr lang="ru-RU" sz="3600" b="1" dirty="0"/>
              <a:t>. </a:t>
            </a:r>
            <a:r>
              <a:rPr lang="ru-RU" sz="3600" b="1" dirty="0" smtClean="0"/>
              <a:t>Предметные недели.</a:t>
            </a:r>
          </a:p>
          <a:p>
            <a:pPr marL="45720" indent="0">
              <a:buNone/>
            </a:pPr>
            <a:r>
              <a:rPr lang="ru-RU" sz="3600" dirty="0" smtClean="0"/>
              <a:t>  Педагоги </a:t>
            </a:r>
            <a:r>
              <a:rPr lang="ru-RU" sz="3600" dirty="0" smtClean="0"/>
              <a:t>приняли </a:t>
            </a:r>
            <a:r>
              <a:rPr lang="ru-RU" sz="3600" dirty="0"/>
              <a:t>активное участие в планировании и проведении месячников </a:t>
            </a:r>
            <a:r>
              <a:rPr lang="ru-RU" sz="3600" dirty="0"/>
              <a:t>литературы и </a:t>
            </a:r>
            <a:r>
              <a:rPr lang="ru-RU" sz="3600" dirty="0" smtClean="0"/>
              <a:t>искусства,</a:t>
            </a:r>
          </a:p>
          <a:p>
            <a:pPr marL="45720" indent="0">
              <a:buNone/>
            </a:pPr>
            <a:r>
              <a:rPr lang="ru-RU" sz="3600" dirty="0" smtClean="0"/>
              <a:t>патриотического </a:t>
            </a:r>
            <a:r>
              <a:rPr lang="ru-RU" sz="3600" dirty="0" smtClean="0"/>
              <a:t>воспитания, здорового </a:t>
            </a:r>
            <a:r>
              <a:rPr lang="ru-RU" sz="3600" dirty="0"/>
              <a:t>образа </a:t>
            </a:r>
            <a:r>
              <a:rPr lang="ru-RU" sz="3600" dirty="0" smtClean="0"/>
              <a:t>жизни.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041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08912" cy="583264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sz="3200" dirty="0"/>
              <a:t>VI</a:t>
            </a:r>
            <a:r>
              <a:rPr lang="ru-RU" sz="3200" dirty="0"/>
              <a:t>.</a:t>
            </a:r>
            <a:r>
              <a:rPr lang="ru-RU" sz="3200" b="1" dirty="0"/>
              <a:t>Внеклассная деятельность по предметам</a:t>
            </a:r>
            <a:r>
              <a:rPr lang="ru-RU" b="1" dirty="0"/>
              <a:t>.</a:t>
            </a:r>
          </a:p>
          <a:p>
            <a:pPr marL="45720" indent="0">
              <a:buNone/>
            </a:pPr>
            <a:r>
              <a:rPr lang="ru-RU" sz="3000" dirty="0" smtClean="0"/>
              <a:t>Участие:</a:t>
            </a:r>
          </a:p>
          <a:p>
            <a:r>
              <a:rPr lang="ru-RU" sz="3000" dirty="0" smtClean="0"/>
              <a:t> </a:t>
            </a:r>
            <a:r>
              <a:rPr lang="ru-RU" sz="3000" dirty="0"/>
              <a:t>в олимпиаде по физкультуре школьного и районного </a:t>
            </a:r>
            <a:r>
              <a:rPr lang="ru-RU" sz="3000" dirty="0" smtClean="0"/>
              <a:t>этапа;</a:t>
            </a:r>
          </a:p>
          <a:p>
            <a:r>
              <a:rPr lang="ru-RU" sz="3000" dirty="0"/>
              <a:t>о</a:t>
            </a:r>
            <a:r>
              <a:rPr lang="ru-RU" sz="3000" dirty="0" smtClean="0"/>
              <a:t>кружных и районных спортивных соревнованиях;</a:t>
            </a:r>
          </a:p>
          <a:p>
            <a:r>
              <a:rPr lang="ru-RU" sz="3000" dirty="0"/>
              <a:t>в</a:t>
            </a:r>
            <a:r>
              <a:rPr lang="ru-RU" sz="3000" dirty="0" smtClean="0"/>
              <a:t> конкурсе «И девушкам военная форма к лицу»</a:t>
            </a:r>
          </a:p>
          <a:p>
            <a:r>
              <a:rPr lang="ru-RU" sz="3000" dirty="0" smtClean="0"/>
              <a:t> в конкурсах-играх «Орленок», «Муравей»;</a:t>
            </a:r>
          </a:p>
          <a:p>
            <a:r>
              <a:rPr lang="ru-RU" sz="3000" dirty="0"/>
              <a:t>в</a:t>
            </a:r>
            <a:r>
              <a:rPr lang="ru-RU" sz="3000" dirty="0" smtClean="0"/>
              <a:t>о всероссийских конкурсах детского рисунка;</a:t>
            </a:r>
          </a:p>
          <a:p>
            <a:r>
              <a:rPr lang="ru-RU" sz="3000" dirty="0" smtClean="0"/>
              <a:t>в выставках детского творчества.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0413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04856" cy="1143000"/>
          </a:xfrm>
        </p:spPr>
        <p:txBody>
          <a:bodyPr/>
          <a:lstStyle/>
          <a:p>
            <a:pPr algn="ctr"/>
            <a:r>
              <a:rPr lang="ru-RU" sz="4800" dirty="0"/>
              <a:t>Достижения педагогов</a:t>
            </a:r>
            <a:br>
              <a:rPr lang="ru-RU" sz="48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844824"/>
            <a:ext cx="7848872" cy="4176464"/>
          </a:xfrm>
        </p:spPr>
        <p:txBody>
          <a:bodyPr/>
          <a:lstStyle/>
          <a:p>
            <a:r>
              <a:rPr lang="ru-RU" dirty="0"/>
              <a:t>Сертификат «Учитель цифрового века</a:t>
            </a:r>
            <a:r>
              <a:rPr lang="ru-RU" dirty="0" smtClean="0"/>
              <a:t>»: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Дьяконов Е.Е., </a:t>
            </a:r>
            <a:r>
              <a:rPr lang="ru-RU" dirty="0" err="1" smtClean="0"/>
              <a:t>Заляева</a:t>
            </a:r>
            <a:r>
              <a:rPr lang="ru-RU" dirty="0" smtClean="0"/>
              <a:t> А.Р., </a:t>
            </a:r>
            <a:r>
              <a:rPr lang="ru-RU" dirty="0" err="1" smtClean="0"/>
              <a:t>Заляев</a:t>
            </a:r>
            <a:r>
              <a:rPr lang="ru-RU" dirty="0" smtClean="0"/>
              <a:t> В.Г., Фасхитдинова Г.Ю. </a:t>
            </a:r>
            <a:r>
              <a:rPr lang="ru-RU" dirty="0"/>
              <a:t> </a:t>
            </a:r>
          </a:p>
          <a:p>
            <a:r>
              <a:rPr lang="ru-RU" dirty="0" smtClean="0"/>
              <a:t>2 сертификата - </a:t>
            </a:r>
            <a:r>
              <a:rPr lang="ru-RU" dirty="0"/>
              <a:t>Дьяконов Е.Е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сертификаты Ассамблеи дополнительного образования:</a:t>
            </a:r>
          </a:p>
          <a:p>
            <a:pPr marL="45720" indent="0">
              <a:buNone/>
            </a:pPr>
            <a:r>
              <a:rPr lang="ru-RU" dirty="0" err="1"/>
              <a:t>Заляева</a:t>
            </a:r>
            <a:r>
              <a:rPr lang="ru-RU" dirty="0"/>
              <a:t> А.Р., </a:t>
            </a:r>
            <a:r>
              <a:rPr lang="ru-RU" dirty="0" err="1"/>
              <a:t>Заляев</a:t>
            </a:r>
            <a:r>
              <a:rPr lang="ru-RU" dirty="0"/>
              <a:t> В.Г., Фасхитдинова Г.Ю.  </a:t>
            </a:r>
            <a:endParaRPr lang="ru-RU" dirty="0" smtClean="0"/>
          </a:p>
          <a:p>
            <a:r>
              <a:rPr lang="ru-RU" dirty="0" smtClean="0"/>
              <a:t>Почетная грамота за участие в школьной конференции по инновационной работе </a:t>
            </a:r>
            <a:r>
              <a:rPr lang="ru-RU" dirty="0" err="1"/>
              <a:t>Заляев</a:t>
            </a:r>
            <a:r>
              <a:rPr lang="ru-RU" dirty="0"/>
              <a:t> В.Г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Благодарственные письма главы поселка и от партии «Единая Россия» - </a:t>
            </a:r>
            <a:r>
              <a:rPr lang="ru-RU" dirty="0" err="1"/>
              <a:t>Заляев</a:t>
            </a:r>
            <a:r>
              <a:rPr lang="ru-RU" dirty="0"/>
              <a:t> В.Г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1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6512511" cy="1143000"/>
          </a:xfrm>
        </p:spPr>
        <p:txBody>
          <a:bodyPr/>
          <a:lstStyle/>
          <a:p>
            <a:r>
              <a:rPr lang="ru-RU" dirty="0" smtClean="0"/>
              <a:t>Тема методической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2420888"/>
            <a:ext cx="6400800" cy="347472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6000" dirty="0" smtClean="0"/>
              <a:t>Самообразование </a:t>
            </a:r>
            <a:r>
              <a:rPr lang="ru-RU" sz="6000" dirty="0"/>
              <a:t>учителя, как средство повышения квалификации.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5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424936" cy="6408712"/>
          </a:xfrm>
        </p:spPr>
        <p:txBody>
          <a:bodyPr>
            <a:normAutofit fontScale="92500" lnSpcReduction="20000"/>
          </a:bodyPr>
          <a:lstStyle/>
          <a:p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Качество и успеваемость:</a:t>
            </a:r>
            <a:endParaRPr lang="ru-RU" sz="4800" dirty="0"/>
          </a:p>
          <a:p>
            <a:pPr marL="45720" indent="0">
              <a:buNone/>
            </a:pPr>
            <a:r>
              <a:rPr lang="ru-RU" sz="2600" dirty="0" smtClean="0"/>
              <a:t>Физкультура – </a:t>
            </a:r>
          </a:p>
          <a:p>
            <a:pPr marL="45720" indent="0">
              <a:buNone/>
            </a:pPr>
            <a:r>
              <a:rPr lang="ru-RU" sz="2600" dirty="0"/>
              <a:t> </a:t>
            </a:r>
            <a:r>
              <a:rPr lang="ru-RU" sz="2600" dirty="0" smtClean="0"/>
              <a:t>                        качество 90% успеваемость 100%</a:t>
            </a:r>
          </a:p>
          <a:p>
            <a:pPr marL="45720" indent="0">
              <a:buNone/>
            </a:pPr>
            <a:r>
              <a:rPr lang="ru-RU" sz="2600" dirty="0" smtClean="0"/>
              <a:t>ИЗО – </a:t>
            </a:r>
          </a:p>
          <a:p>
            <a:pPr marL="45720" indent="0">
              <a:buNone/>
            </a:pPr>
            <a:r>
              <a:rPr lang="ru-RU" sz="2600" dirty="0"/>
              <a:t> </a:t>
            </a:r>
            <a:r>
              <a:rPr lang="ru-RU" sz="2600" dirty="0" smtClean="0"/>
              <a:t>                        качество 94% успеваемость </a:t>
            </a:r>
            <a:r>
              <a:rPr lang="ru-RU" sz="2600" dirty="0"/>
              <a:t>100%</a:t>
            </a:r>
          </a:p>
          <a:p>
            <a:pPr marL="45720" indent="0">
              <a:buNone/>
            </a:pPr>
            <a:r>
              <a:rPr lang="ru-RU" sz="2600" dirty="0" smtClean="0"/>
              <a:t>Черчение – </a:t>
            </a:r>
          </a:p>
          <a:p>
            <a:pPr marL="45720" indent="0">
              <a:buNone/>
            </a:pPr>
            <a:r>
              <a:rPr lang="ru-RU" sz="2600" dirty="0"/>
              <a:t> </a:t>
            </a:r>
            <a:r>
              <a:rPr lang="ru-RU" sz="2600" dirty="0" smtClean="0"/>
              <a:t>                        качество 57% успеваемость </a:t>
            </a:r>
            <a:r>
              <a:rPr lang="ru-RU" sz="2600" dirty="0"/>
              <a:t>100</a:t>
            </a:r>
            <a:r>
              <a:rPr lang="ru-RU" sz="2600" dirty="0" smtClean="0"/>
              <a:t>%</a:t>
            </a:r>
          </a:p>
          <a:p>
            <a:pPr marL="45720" indent="0">
              <a:buNone/>
            </a:pPr>
            <a:r>
              <a:rPr lang="ru-RU" sz="2600" dirty="0" smtClean="0"/>
              <a:t>МХК – </a:t>
            </a:r>
          </a:p>
          <a:p>
            <a:pPr marL="45720" indent="0">
              <a:buNone/>
            </a:pPr>
            <a:r>
              <a:rPr lang="ru-RU" sz="2600" dirty="0"/>
              <a:t> </a:t>
            </a:r>
            <a:r>
              <a:rPr lang="ru-RU" sz="2600" dirty="0" smtClean="0"/>
              <a:t>                        качество 83% успеваемость </a:t>
            </a:r>
            <a:r>
              <a:rPr lang="ru-RU" sz="2600" dirty="0"/>
              <a:t>100</a:t>
            </a:r>
            <a:r>
              <a:rPr lang="ru-RU" sz="2600" dirty="0" smtClean="0"/>
              <a:t>%</a:t>
            </a:r>
          </a:p>
          <a:p>
            <a:pPr marL="45720" indent="0">
              <a:buNone/>
            </a:pPr>
            <a:r>
              <a:rPr lang="ru-RU" sz="2600" dirty="0" smtClean="0"/>
              <a:t>Технология (мальчики) –</a:t>
            </a:r>
          </a:p>
          <a:p>
            <a:pPr marL="45720" indent="0">
              <a:buNone/>
            </a:pPr>
            <a:r>
              <a:rPr lang="ru-RU" sz="2600" dirty="0"/>
              <a:t> </a:t>
            </a:r>
            <a:r>
              <a:rPr lang="ru-RU" sz="2600" dirty="0" smtClean="0"/>
              <a:t>                        </a:t>
            </a:r>
            <a:r>
              <a:rPr lang="ru-RU" sz="2600" dirty="0"/>
              <a:t>качество </a:t>
            </a:r>
            <a:r>
              <a:rPr lang="ru-RU" sz="2600" dirty="0" smtClean="0"/>
              <a:t>100</a:t>
            </a:r>
            <a:r>
              <a:rPr lang="ru-RU" sz="2600" dirty="0"/>
              <a:t>% </a:t>
            </a:r>
            <a:r>
              <a:rPr lang="ru-RU" sz="2600" dirty="0" smtClean="0"/>
              <a:t>успеваемость </a:t>
            </a:r>
            <a:r>
              <a:rPr lang="ru-RU" sz="2600" dirty="0"/>
              <a:t>100</a:t>
            </a:r>
            <a:r>
              <a:rPr lang="ru-RU" sz="2600" dirty="0" smtClean="0"/>
              <a:t>%</a:t>
            </a:r>
          </a:p>
          <a:p>
            <a:pPr marL="45720" indent="0">
              <a:buNone/>
            </a:pPr>
            <a:r>
              <a:rPr lang="ru-RU" sz="2600" dirty="0" smtClean="0"/>
              <a:t>ОБЖ –</a:t>
            </a:r>
          </a:p>
          <a:p>
            <a:pPr marL="45720" indent="0">
              <a:buNone/>
            </a:pPr>
            <a:r>
              <a:rPr lang="ru-RU" sz="2600" dirty="0"/>
              <a:t> </a:t>
            </a:r>
            <a:r>
              <a:rPr lang="ru-RU" sz="2600" dirty="0" smtClean="0"/>
              <a:t>                        </a:t>
            </a:r>
            <a:r>
              <a:rPr lang="ru-RU" sz="2600" dirty="0"/>
              <a:t>качество </a:t>
            </a:r>
            <a:r>
              <a:rPr lang="ru-RU" sz="2600" dirty="0" smtClean="0"/>
              <a:t>90</a:t>
            </a:r>
            <a:r>
              <a:rPr lang="ru-RU" sz="2600" dirty="0"/>
              <a:t>% </a:t>
            </a:r>
            <a:r>
              <a:rPr lang="ru-RU" sz="2600" dirty="0" smtClean="0"/>
              <a:t> успеваемость </a:t>
            </a:r>
            <a:r>
              <a:rPr lang="ru-RU" sz="2600" dirty="0"/>
              <a:t>100</a:t>
            </a:r>
            <a:r>
              <a:rPr lang="ru-RU" sz="2600" dirty="0" smtClean="0"/>
              <a:t>%</a:t>
            </a:r>
            <a:endParaRPr lang="ru-RU" sz="2600" dirty="0"/>
          </a:p>
          <a:p>
            <a:pPr marL="45720" indent="0">
              <a:buNone/>
            </a:pPr>
            <a:r>
              <a:rPr lang="ru-RU" sz="2600" dirty="0"/>
              <a:t>Технология </a:t>
            </a:r>
            <a:r>
              <a:rPr lang="ru-RU" sz="2600" dirty="0" smtClean="0"/>
              <a:t>(девочки</a:t>
            </a:r>
            <a:r>
              <a:rPr lang="ru-RU" sz="2600" dirty="0"/>
              <a:t>) </a:t>
            </a:r>
            <a:r>
              <a:rPr lang="ru-RU" sz="2600" dirty="0" smtClean="0"/>
              <a:t>– </a:t>
            </a:r>
          </a:p>
          <a:p>
            <a:pPr marL="45720" indent="0">
              <a:buNone/>
            </a:pPr>
            <a:r>
              <a:rPr lang="ru-RU" sz="2600" dirty="0"/>
              <a:t> </a:t>
            </a:r>
            <a:r>
              <a:rPr lang="ru-RU" sz="2600" dirty="0" smtClean="0"/>
              <a:t>                        качество 94% успеваемость </a:t>
            </a:r>
            <a:r>
              <a:rPr lang="ru-RU" sz="2600" dirty="0"/>
              <a:t>100%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15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692696"/>
            <a:ext cx="7488832" cy="525658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Тревогу вызывает предложение перейти на пятидневную рабочую неделю! </a:t>
            </a:r>
          </a:p>
          <a:p>
            <a:pPr marL="45720" indent="0" algn="ctr">
              <a:buNone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На половину уменьшаются часы по предмету технологии!!!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72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фоны для презентаций\школа\скриншот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9" y="345340"/>
            <a:ext cx="8417487" cy="632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5630" y="1628800"/>
            <a:ext cx="8464177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внимание!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Всем хорошего </a:t>
            </a:r>
          </a:p>
          <a:p>
            <a:pPr algn="ctr"/>
            <a:r>
              <a:rPr lang="ru-RU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тпуска!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Встретимся осенью!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439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772816"/>
            <a:ext cx="8064896" cy="4248472"/>
          </a:xfrm>
        </p:spPr>
        <p:txBody>
          <a:bodyPr>
            <a:normAutofit/>
          </a:bodyPr>
          <a:lstStyle/>
          <a:p>
            <a:pPr lvl="0" algn="ctr"/>
            <a:r>
              <a:rPr lang="ru-RU" sz="3600" dirty="0"/>
              <a:t>Способствовать созданию оптимальных условий для развития и самореализации личности обучающихся, основанных на приоритете общечеловеческих ценностей жизни, здоровья и гражданственности.  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7822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6512511" cy="1143000"/>
          </a:xfrm>
        </p:spPr>
        <p:txBody>
          <a:bodyPr/>
          <a:lstStyle/>
          <a:p>
            <a:pPr algn="l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204864"/>
            <a:ext cx="6400800" cy="3474720"/>
          </a:xfrm>
        </p:spPr>
        <p:txBody>
          <a:bodyPr/>
          <a:lstStyle/>
          <a:p>
            <a:pPr lvl="0"/>
            <a:r>
              <a:rPr lang="ru-RU" dirty="0"/>
              <a:t>обеспечение профессионального, культурного, творческого роста педагогов;</a:t>
            </a:r>
          </a:p>
          <a:p>
            <a:pPr lvl="0"/>
            <a:r>
              <a:rPr lang="ru-RU" dirty="0"/>
              <a:t>обеспечение повышения уровня квалификации педагогов, необходимый для реализации программы школы;</a:t>
            </a:r>
          </a:p>
          <a:p>
            <a:pPr lvl="0"/>
            <a:r>
              <a:rPr lang="ru-RU" dirty="0"/>
              <a:t>освоение нового содержания, технологий и методов педагогической деятельности;</a:t>
            </a:r>
          </a:p>
          <a:p>
            <a:pPr lvl="0"/>
            <a:r>
              <a:rPr lang="ru-RU" dirty="0"/>
              <a:t>изучение и анализ состояния преподавания предметов ЭТЦ.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46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1124744"/>
            <a:ext cx="583264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Кадровый</a:t>
            </a:r>
          </a:p>
          <a:p>
            <a:pPr algn="ctr"/>
            <a:r>
              <a:rPr lang="ru-RU" sz="8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</a:t>
            </a:r>
            <a:endParaRPr lang="ru-RU" sz="88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757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6624736" cy="1512168"/>
          </a:xfrm>
        </p:spPr>
        <p:txBody>
          <a:bodyPr/>
          <a:lstStyle/>
          <a:p>
            <a:pPr algn="ctr"/>
            <a:r>
              <a:rPr lang="ru-RU" dirty="0"/>
              <a:t> Дьяконов Евгений Евгеньевич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988840"/>
            <a:ext cx="8208912" cy="4608512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/>
              <a:t>Учитель </a:t>
            </a:r>
            <a:r>
              <a:rPr lang="ru-RU" dirty="0"/>
              <a:t>физической культуры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r>
              <a:rPr lang="ru-RU" b="1" i="1" dirty="0"/>
              <a:t>Год рождения</a:t>
            </a:r>
            <a:r>
              <a:rPr lang="ru-RU" i="1" dirty="0"/>
              <a:t>:</a:t>
            </a:r>
            <a:r>
              <a:rPr lang="ru-RU" dirty="0"/>
              <a:t> 1980.</a:t>
            </a:r>
            <a:endParaRPr lang="ru-RU" b="1" dirty="0"/>
          </a:p>
          <a:p>
            <a:r>
              <a:rPr lang="ru-RU" b="1" i="1" dirty="0"/>
              <a:t>Образование:</a:t>
            </a:r>
            <a:r>
              <a:rPr lang="ru-RU" i="1" dirty="0"/>
              <a:t> </a:t>
            </a:r>
            <a:r>
              <a:rPr lang="ru-RU" dirty="0"/>
              <a:t>высшее, Тюменский государственный университет, факультет физической культуры.</a:t>
            </a:r>
            <a:endParaRPr lang="ru-RU" i="1" dirty="0"/>
          </a:p>
          <a:p>
            <a:r>
              <a:rPr lang="ru-RU" b="1" i="1" dirty="0"/>
              <a:t>Стаж педагогической работы:</a:t>
            </a:r>
            <a:r>
              <a:rPr lang="ru-RU" dirty="0"/>
              <a:t> по специальности - 9 лет, в данной должности </a:t>
            </a:r>
            <a:r>
              <a:rPr lang="ru-RU"/>
              <a:t>– </a:t>
            </a:r>
            <a:r>
              <a:rPr lang="ru-RU" smtClean="0"/>
              <a:t>9 </a:t>
            </a:r>
            <a:r>
              <a:rPr lang="ru-RU" dirty="0"/>
              <a:t>лет, стаж работы в данном учреждении - 9 лет.</a:t>
            </a:r>
          </a:p>
          <a:p>
            <a:r>
              <a:rPr lang="ru-RU" b="1" i="1" dirty="0"/>
              <a:t>Квалификационная категория:</a:t>
            </a:r>
            <a:r>
              <a:rPr lang="ru-RU" dirty="0"/>
              <a:t> первая</a:t>
            </a:r>
          </a:p>
          <a:p>
            <a:r>
              <a:rPr lang="ru-RU" i="1" dirty="0"/>
              <a:t> </a:t>
            </a:r>
            <a:r>
              <a:rPr lang="ru-RU" b="1" i="1" dirty="0"/>
              <a:t>Наличие наград, званий:</a:t>
            </a:r>
            <a:r>
              <a:rPr lang="ru-RU" i="1" dirty="0"/>
              <a:t> </a:t>
            </a:r>
            <a:r>
              <a:rPr lang="ru-RU" dirty="0"/>
              <a:t>Грамота комитета образования 2009г, Грамота Главы администрации </a:t>
            </a:r>
            <a:r>
              <a:rPr lang="ru-RU" dirty="0" err="1"/>
              <a:t>Нефтеюганского</a:t>
            </a:r>
            <a:r>
              <a:rPr lang="ru-RU" dirty="0"/>
              <a:t> района 2005г, 2007г. </a:t>
            </a:r>
          </a:p>
          <a:p>
            <a:r>
              <a:rPr lang="ru-RU" b="1" i="1" dirty="0"/>
              <a:t>Сведения о повышении квалификации</a:t>
            </a:r>
            <a:r>
              <a:rPr lang="ru-RU" i="1" dirty="0"/>
              <a:t>: «</a:t>
            </a:r>
            <a:r>
              <a:rPr lang="ru-RU" dirty="0"/>
              <a:t>Лечебная физическая культура 2004г.»</a:t>
            </a:r>
          </a:p>
        </p:txBody>
      </p:sp>
    </p:spTree>
    <p:extLst>
      <p:ext uri="{BB962C8B-B14F-4D97-AF65-F5344CB8AC3E}">
        <p14:creationId xmlns:p14="http://schemas.microsoft.com/office/powerpoint/2010/main" val="4948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512511" cy="1143000"/>
          </a:xfrm>
        </p:spPr>
        <p:txBody>
          <a:bodyPr/>
          <a:lstStyle/>
          <a:p>
            <a:pPr algn="ctr"/>
            <a:r>
              <a:rPr lang="ru-RU" dirty="0" err="1">
                <a:effectLst/>
              </a:rPr>
              <a:t>Заляева</a:t>
            </a:r>
            <a:r>
              <a:rPr lang="ru-RU" dirty="0">
                <a:effectLst/>
              </a:rPr>
              <a:t> Азалия </a:t>
            </a:r>
            <a:r>
              <a:rPr lang="ru-RU" dirty="0" err="1">
                <a:effectLst/>
              </a:rPr>
              <a:t>Разомовна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276872"/>
            <a:ext cx="7848872" cy="4032448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 smtClean="0"/>
              <a:t>Учитель ИЗО, черчения, МНК</a:t>
            </a:r>
          </a:p>
          <a:p>
            <a:r>
              <a:rPr lang="ru-RU" b="1" i="1" dirty="0"/>
              <a:t>Год рождения:</a:t>
            </a:r>
            <a:r>
              <a:rPr lang="ru-RU" i="1" dirty="0"/>
              <a:t> 1974.</a:t>
            </a:r>
            <a:endParaRPr lang="ru-RU" b="1" dirty="0"/>
          </a:p>
          <a:p>
            <a:r>
              <a:rPr lang="ru-RU" b="1" i="1" dirty="0"/>
              <a:t>Образование</a:t>
            </a:r>
            <a:r>
              <a:rPr lang="ru-RU" i="1" dirty="0"/>
              <a:t>:</a:t>
            </a:r>
            <a:r>
              <a:rPr lang="ru-RU" dirty="0"/>
              <a:t> высшее, Тобольский государственный педагогический институт  </a:t>
            </a:r>
            <a:r>
              <a:rPr lang="ru-RU" dirty="0" err="1"/>
              <a:t>им.Д.И.Менделеева</a:t>
            </a:r>
            <a:r>
              <a:rPr lang="ru-RU" dirty="0"/>
              <a:t>, специальность - учитель изобразительного искусства.</a:t>
            </a:r>
            <a:endParaRPr lang="ru-RU" i="1" dirty="0"/>
          </a:p>
          <a:p>
            <a:r>
              <a:rPr lang="ru-RU" b="1" i="1" dirty="0"/>
              <a:t>Стаж педагогической работы:</a:t>
            </a:r>
            <a:r>
              <a:rPr lang="ru-RU" dirty="0"/>
              <a:t> по специальности – 12,5 лет, в данной должности – 12,5 лет, стаж работы в данном учреждении - 11 лет.</a:t>
            </a:r>
          </a:p>
          <a:p>
            <a:r>
              <a:rPr lang="ru-RU" b="1" i="1" dirty="0"/>
              <a:t>Квалификационная категория:</a:t>
            </a:r>
            <a:r>
              <a:rPr lang="ru-RU" dirty="0"/>
              <a:t> вторая</a:t>
            </a:r>
          </a:p>
          <a:p>
            <a:r>
              <a:rPr lang="ru-RU" b="1" i="1" dirty="0"/>
              <a:t>Наличие наград, званий:</a:t>
            </a:r>
            <a:r>
              <a:rPr lang="ru-RU" i="1" dirty="0"/>
              <a:t> </a:t>
            </a:r>
            <a:endParaRPr lang="ru-RU" dirty="0"/>
          </a:p>
          <a:p>
            <a:r>
              <a:rPr lang="ru-RU" b="1" i="1" dirty="0"/>
              <a:t>Сведения о повышении квалификации:</a:t>
            </a:r>
            <a:r>
              <a:rPr lang="ru-RU" i="1" dirty="0"/>
              <a:t>  </a:t>
            </a:r>
            <a:r>
              <a:rPr lang="ru-RU" dirty="0"/>
              <a:t>курсы  «Информационные технологии в деятельности учителя-предметника» 2007г., «Современные педагогические технологии внедрения регионального образования» 2007</a:t>
            </a:r>
          </a:p>
        </p:txBody>
      </p:sp>
    </p:spTree>
    <p:extLst>
      <p:ext uri="{BB962C8B-B14F-4D97-AF65-F5344CB8AC3E}">
        <p14:creationId xmlns:p14="http://schemas.microsoft.com/office/powerpoint/2010/main" val="299850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344816" cy="1728192"/>
          </a:xfrm>
        </p:spPr>
        <p:txBody>
          <a:bodyPr/>
          <a:lstStyle/>
          <a:p>
            <a:pPr algn="ctr"/>
            <a:r>
              <a:rPr lang="ru-RU" dirty="0" err="1">
                <a:effectLst/>
              </a:rPr>
              <a:t>Заляев</a:t>
            </a:r>
            <a:r>
              <a:rPr lang="ru-RU" dirty="0">
                <a:effectLst/>
              </a:rPr>
              <a:t> Венер </a:t>
            </a:r>
            <a:r>
              <a:rPr lang="ru-RU" dirty="0" err="1">
                <a:effectLst/>
              </a:rPr>
              <a:t>Гумарович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492895"/>
            <a:ext cx="813690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Учитель </a:t>
            </a:r>
            <a:r>
              <a:rPr lang="ru-RU" sz="2000" dirty="0"/>
              <a:t>технологии, ОБЖ</a:t>
            </a:r>
            <a:r>
              <a:rPr lang="ru-RU" sz="2000" dirty="0" smtClean="0"/>
              <a:t>.</a:t>
            </a:r>
            <a:endParaRPr lang="ru-RU" dirty="0" smtClean="0"/>
          </a:p>
          <a:p>
            <a:r>
              <a:rPr lang="ru-RU" b="1" i="1" dirty="0" smtClean="0"/>
              <a:t>Год </a:t>
            </a:r>
            <a:r>
              <a:rPr lang="ru-RU" b="1" i="1" dirty="0"/>
              <a:t>рождения:</a:t>
            </a:r>
            <a:r>
              <a:rPr lang="ru-RU" i="1" dirty="0"/>
              <a:t> 1971.</a:t>
            </a:r>
            <a:endParaRPr lang="ru-RU" b="1" dirty="0"/>
          </a:p>
          <a:p>
            <a:r>
              <a:rPr lang="ru-RU" b="1" i="1" dirty="0"/>
              <a:t>Образование</a:t>
            </a:r>
            <a:r>
              <a:rPr lang="ru-RU" i="1" dirty="0"/>
              <a:t>:</a:t>
            </a:r>
            <a:r>
              <a:rPr lang="ru-RU" dirty="0"/>
              <a:t> высшее, Тобольский государственный педагогический институт </a:t>
            </a:r>
            <a:r>
              <a:rPr lang="ru-RU" dirty="0" err="1"/>
              <a:t>им.Д.И.Менделеева</a:t>
            </a:r>
            <a:r>
              <a:rPr lang="ru-RU" dirty="0"/>
              <a:t>, специальность - учитель изобразительного искусства.</a:t>
            </a:r>
            <a:endParaRPr lang="ru-RU" i="1" dirty="0"/>
          </a:p>
          <a:p>
            <a:r>
              <a:rPr lang="ru-RU" b="1" i="1" dirty="0"/>
              <a:t>Стаж педагогической работы:</a:t>
            </a:r>
            <a:r>
              <a:rPr lang="ru-RU" dirty="0"/>
              <a:t> по специальности - 17 лет, в данной должности - 17 лет, стаж работы в данном учреждении - 16 лет.</a:t>
            </a:r>
          </a:p>
          <a:p>
            <a:r>
              <a:rPr lang="ru-RU" b="1" i="1" dirty="0"/>
              <a:t>Квалификационная категория:</a:t>
            </a:r>
            <a:r>
              <a:rPr lang="ru-RU" dirty="0"/>
              <a:t> вторая</a:t>
            </a:r>
          </a:p>
          <a:p>
            <a:r>
              <a:rPr lang="ru-RU" b="1" i="1" dirty="0"/>
              <a:t>Наличие наград, званий:</a:t>
            </a:r>
            <a:r>
              <a:rPr lang="ru-RU" i="1" dirty="0"/>
              <a:t> </a:t>
            </a:r>
            <a:r>
              <a:rPr lang="ru-RU" dirty="0"/>
              <a:t>Грамота комитета образования 2009г., Грамоты Главы администрации </a:t>
            </a:r>
            <a:r>
              <a:rPr lang="ru-RU" dirty="0" err="1"/>
              <a:t>Нефтеюганского</a:t>
            </a:r>
            <a:r>
              <a:rPr lang="ru-RU" dirty="0"/>
              <a:t> района.</a:t>
            </a:r>
          </a:p>
          <a:p>
            <a:r>
              <a:rPr lang="ru-RU" b="1" i="1" dirty="0"/>
              <a:t>Сведения о повышении квалификации:</a:t>
            </a:r>
            <a:r>
              <a:rPr lang="ru-RU" i="1" dirty="0"/>
              <a:t>  </a:t>
            </a:r>
            <a:r>
              <a:rPr lang="ru-RU" dirty="0"/>
              <a:t>курсы  «Информационные технологии в деятельности учителя-предметника» 2007г.</a:t>
            </a:r>
          </a:p>
        </p:txBody>
      </p:sp>
    </p:spTree>
    <p:extLst>
      <p:ext uri="{BB962C8B-B14F-4D97-AF65-F5344CB8AC3E}">
        <p14:creationId xmlns:p14="http://schemas.microsoft.com/office/powerpoint/2010/main" val="10753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344816" cy="1368152"/>
          </a:xfrm>
        </p:spPr>
        <p:txBody>
          <a:bodyPr/>
          <a:lstStyle/>
          <a:p>
            <a:pPr algn="ctr"/>
            <a:r>
              <a:rPr lang="ru-RU" dirty="0">
                <a:effectLst/>
              </a:rPr>
              <a:t>Фасхитдинова </a:t>
            </a:r>
            <a:r>
              <a:rPr lang="ru-RU" dirty="0" err="1">
                <a:effectLst/>
              </a:rPr>
              <a:t>Гюзель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Юсуповна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348880"/>
            <a:ext cx="7632848" cy="3672408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sz="2600" dirty="0" smtClean="0"/>
              <a:t> Учитель технологии</a:t>
            </a:r>
            <a:endParaRPr lang="ru-RU" sz="2600" dirty="0"/>
          </a:p>
          <a:p>
            <a:r>
              <a:rPr lang="ru-RU" sz="2600" b="1" i="1" dirty="0"/>
              <a:t>Год рождения:</a:t>
            </a:r>
            <a:r>
              <a:rPr lang="ru-RU" sz="2600" dirty="0"/>
              <a:t> 1967.</a:t>
            </a:r>
            <a:endParaRPr lang="ru-RU" sz="2600" b="1" dirty="0"/>
          </a:p>
          <a:p>
            <a:r>
              <a:rPr lang="ru-RU" sz="2600" b="1" i="1" dirty="0"/>
              <a:t>Образование:</a:t>
            </a:r>
            <a:r>
              <a:rPr lang="ru-RU" sz="2600" dirty="0"/>
              <a:t> среднее специальное, </a:t>
            </a:r>
            <a:r>
              <a:rPr lang="ru-RU" sz="2600" dirty="0" err="1"/>
              <a:t>Сибайское</a:t>
            </a:r>
            <a:r>
              <a:rPr lang="ru-RU" sz="2600" dirty="0"/>
              <a:t> педагогическое училище БАССР, специальность - учитель обслуживающего труда в 4 – 8 классах и воспитатель группы продленного дня.</a:t>
            </a:r>
            <a:endParaRPr lang="ru-RU" sz="2600" i="1" dirty="0"/>
          </a:p>
          <a:p>
            <a:r>
              <a:rPr lang="ru-RU" sz="2600" b="1" i="1" dirty="0"/>
              <a:t>Стаж педагогической работы:</a:t>
            </a:r>
            <a:r>
              <a:rPr lang="ru-RU" sz="2600" dirty="0"/>
              <a:t> по специальности -  25 года, в данной должности -  25 года, стаж работы в данном учреждении - 20 лет.</a:t>
            </a:r>
          </a:p>
          <a:p>
            <a:r>
              <a:rPr lang="ru-RU" sz="2600" b="1" i="1" dirty="0"/>
              <a:t>Квалификационная категория</a:t>
            </a:r>
            <a:r>
              <a:rPr lang="ru-RU" sz="2600" b="1" dirty="0"/>
              <a:t>:</a:t>
            </a:r>
            <a:r>
              <a:rPr lang="ru-RU" sz="2600" dirty="0"/>
              <a:t> вторая</a:t>
            </a:r>
          </a:p>
          <a:p>
            <a:r>
              <a:rPr lang="ru-RU" sz="2600" b="1" i="1" dirty="0"/>
              <a:t>Наличие наград, званий</a:t>
            </a:r>
            <a:r>
              <a:rPr lang="ru-RU" sz="2600" b="1" dirty="0"/>
              <a:t>:</a:t>
            </a:r>
            <a:r>
              <a:rPr lang="ru-RU" sz="2600" dirty="0"/>
              <a:t> Грамота Министерства образования и науки РФ 2006г; Грамота Главы администрации </a:t>
            </a:r>
            <a:r>
              <a:rPr lang="ru-RU" sz="2600" dirty="0" err="1"/>
              <a:t>Нефтеюганского</a:t>
            </a:r>
            <a:r>
              <a:rPr lang="ru-RU" sz="2600" dirty="0"/>
              <a:t> района 2007г.</a:t>
            </a:r>
          </a:p>
          <a:p>
            <a:r>
              <a:rPr lang="ru-RU" sz="2600" b="1" i="1" dirty="0"/>
              <a:t>Сведения о повышении квалификации:</a:t>
            </a:r>
            <a:r>
              <a:rPr lang="ru-RU" sz="2600" dirty="0"/>
              <a:t> курсы «Развитие творческих способностей учащихся средствами декоративно-прикладного искусства» 2007г.; курсы  «Информационные технологии в деятельности учителя-предметника» 2007г.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93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198</TotalTime>
  <Words>834</Words>
  <Application>Microsoft Office PowerPoint</Application>
  <PresentationFormat>Экран (4:3)</PresentationFormat>
  <Paragraphs>112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Презентация PowerPoint</vt:lpstr>
      <vt:lpstr>Тема методической работы:</vt:lpstr>
      <vt:lpstr>Цель:</vt:lpstr>
      <vt:lpstr>Задачи:</vt:lpstr>
      <vt:lpstr>Презентация PowerPoint</vt:lpstr>
      <vt:lpstr> Дьяконов Евгений Евгеньевич</vt:lpstr>
      <vt:lpstr>Заляева Азалия Разомовна</vt:lpstr>
      <vt:lpstr>Заляев Венер Гумарович</vt:lpstr>
      <vt:lpstr>Фасхитдинова Гюзель Юсуповна</vt:lpstr>
      <vt:lpstr>Презентация PowerPoint</vt:lpstr>
      <vt:lpstr>Темы самообразования:</vt:lpstr>
      <vt:lpstr>  Работа объединения велась по направлениям: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Достижения педагогов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ФасхитдиноваГЮ</dc:creator>
  <cp:lastModifiedBy>Nirvana</cp:lastModifiedBy>
  <cp:revision>22</cp:revision>
  <dcterms:created xsi:type="dcterms:W3CDTF">2012-05-29T04:48:26Z</dcterms:created>
  <dcterms:modified xsi:type="dcterms:W3CDTF">2013-11-15T15:17:14Z</dcterms:modified>
</cp:coreProperties>
</file>