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4" r:id="rId4"/>
    <p:sldId id="260" r:id="rId5"/>
    <p:sldId id="265" r:id="rId6"/>
    <p:sldId id="266" r:id="rId7"/>
    <p:sldId id="267" r:id="rId8"/>
    <p:sldId id="263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3F31-50C8-4AE8-B7DF-D4F27EEE66F7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CE76-799E-4B9D-8B63-81CB3565CD2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3F31-50C8-4AE8-B7DF-D4F27EEE66F7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CE76-799E-4B9D-8B63-81CB3565C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3F31-50C8-4AE8-B7DF-D4F27EEE66F7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CE76-799E-4B9D-8B63-81CB3565C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3F31-50C8-4AE8-B7DF-D4F27EEE66F7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CE76-799E-4B9D-8B63-81CB3565C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3F31-50C8-4AE8-B7DF-D4F27EEE66F7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CE76-799E-4B9D-8B63-81CB3565CD2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3F31-50C8-4AE8-B7DF-D4F27EEE66F7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CE76-799E-4B9D-8B63-81CB3565C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3F31-50C8-4AE8-B7DF-D4F27EEE66F7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CE76-799E-4B9D-8B63-81CB3565C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3F31-50C8-4AE8-B7DF-D4F27EEE66F7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CE76-799E-4B9D-8B63-81CB3565C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3F31-50C8-4AE8-B7DF-D4F27EEE66F7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CE76-799E-4B9D-8B63-81CB3565C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3F31-50C8-4AE8-B7DF-D4F27EEE66F7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CE76-799E-4B9D-8B63-81CB3565C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3F31-50C8-4AE8-B7DF-D4F27EEE66F7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E90CE76-799E-4B9D-8B63-81CB3565CD2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7D3F31-50C8-4AE8-B7DF-D4F27EEE66F7}" type="datetimeFigureOut">
              <a:rPr lang="ru-RU" smtClean="0"/>
              <a:t>21.01.2015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90CE76-799E-4B9D-8B63-81CB3565CD2D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00063" y="4214818"/>
            <a:ext cx="82486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latin typeface="Georgia" pitchFamily="18" charset="0"/>
              </a:rPr>
              <a:t>Урок  литературы  в 10 классе</a:t>
            </a:r>
          </a:p>
          <a:p>
            <a:pPr algn="ctr">
              <a:spcBef>
                <a:spcPct val="50000"/>
              </a:spcBef>
            </a:pPr>
            <a:r>
              <a:rPr lang="ru-RU" sz="2400" b="1" dirty="0" smtClean="0">
                <a:latin typeface="Georgia" pitchFamily="18" charset="0"/>
              </a:rPr>
              <a:t>Учитель Степанова Светлана Юрьевна</a:t>
            </a:r>
            <a:endParaRPr lang="ru-RU" sz="2400" b="1" dirty="0">
              <a:latin typeface="Georgia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sz="2400" b="1" dirty="0" smtClean="0">
                <a:latin typeface="Georgia" pitchFamily="18" charset="0"/>
              </a:rPr>
              <a:t>МАОУ СОШ №24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1043884"/>
            <a:ext cx="7715304" cy="258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761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Изображение русского национального характера </a:t>
            </a:r>
          </a:p>
          <a:p>
            <a:pPr marL="0" marR="0" lvl="0" indent="3429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повести Н.С.Лескова «Очарованный странник»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841C0E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2786083" cy="35805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57158" y="2214554"/>
            <a:ext cx="4786346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u="sng" dirty="0"/>
              <a:t>«Очарованный»</a:t>
            </a:r>
            <a:r>
              <a:rPr lang="ru-RU" sz="3200" b="1" dirty="0"/>
              <a:t> - </a:t>
            </a:r>
            <a:r>
              <a:rPr lang="ru-RU" sz="3200" b="1" dirty="0" smtClean="0"/>
              <a:t>околдованный</a:t>
            </a:r>
            <a:endParaRPr lang="ru-RU" sz="3200" b="1" dirty="0"/>
          </a:p>
          <a:p>
            <a:pPr>
              <a:spcBef>
                <a:spcPct val="50000"/>
              </a:spcBef>
            </a:pPr>
            <a:r>
              <a:rPr lang="ru-RU" sz="3200" b="1" u="sng" dirty="0"/>
              <a:t>Странник</a:t>
            </a:r>
            <a:r>
              <a:rPr lang="ru-RU" sz="3200" b="1" dirty="0"/>
              <a:t> – человек, странствующий пешком на </a:t>
            </a:r>
            <a:r>
              <a:rPr lang="ru-RU" sz="3200" b="1" dirty="0" smtClean="0"/>
              <a:t>  богомолье.</a:t>
            </a:r>
            <a:endParaRPr lang="ru-RU" sz="3200" b="1" dirty="0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571612"/>
            <a:ext cx="3440113" cy="5113337"/>
          </a:xfrm>
          <a:prstGeom prst="rect">
            <a:avLst/>
          </a:prstGeom>
          <a:noFill/>
          <a:ln w="28575">
            <a:solidFill>
              <a:srgbClr val="CF3E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Определите </a:t>
            </a:r>
            <a:r>
              <a:rPr lang="ru-RU" sz="3600" b="1" dirty="0" smtClean="0"/>
              <a:t>духовно-нравственное состояние героя в ключевых эпизодах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b="1" i="1" dirty="0" smtClean="0"/>
              <a:t>В  " няньках ". </a:t>
            </a:r>
            <a:endParaRPr lang="ru-RU" sz="2000" b="1" dirty="0" smtClean="0"/>
          </a:p>
          <a:p>
            <a:pPr lvl="1"/>
            <a:r>
              <a:rPr lang="ru-RU" b="1" i="1" dirty="0" smtClean="0"/>
              <a:t>Поединок. </a:t>
            </a:r>
            <a:endParaRPr lang="ru-RU" sz="2000" b="1" dirty="0" smtClean="0"/>
          </a:p>
          <a:p>
            <a:pPr lvl="1"/>
            <a:r>
              <a:rPr lang="ru-RU" b="1" i="1" dirty="0" smtClean="0"/>
              <a:t>Плен. </a:t>
            </a:r>
            <a:endParaRPr lang="ru-RU" sz="2000" b="1" dirty="0" smtClean="0"/>
          </a:p>
          <a:p>
            <a:pPr lvl="1"/>
            <a:r>
              <a:rPr lang="ru-RU" b="1" i="1" dirty="0" smtClean="0"/>
              <a:t>Возвращение на родину. </a:t>
            </a:r>
            <a:endParaRPr lang="ru-RU" b="1" i="1" dirty="0" smtClean="0"/>
          </a:p>
          <a:p>
            <a:pPr lvl="1">
              <a:buNone/>
            </a:pPr>
            <a:r>
              <a:rPr lang="ru-RU" b="1" i="1" dirty="0" smtClean="0"/>
              <a:t>Служба </a:t>
            </a:r>
            <a:r>
              <a:rPr lang="ru-RU" b="1" i="1" dirty="0" smtClean="0"/>
              <a:t>у князя.  </a:t>
            </a:r>
            <a:r>
              <a:rPr lang="ru-RU" b="1" i="1" dirty="0" err="1" smtClean="0"/>
              <a:t>Конэсер</a:t>
            </a:r>
            <a:r>
              <a:rPr lang="ru-RU" b="1" i="1" dirty="0" smtClean="0"/>
              <a:t>. </a:t>
            </a:r>
            <a:endParaRPr lang="ru-RU" sz="2000" b="1" dirty="0" smtClean="0"/>
          </a:p>
          <a:p>
            <a:pPr lvl="1"/>
            <a:r>
              <a:rPr lang="ru-RU" b="1" i="1" dirty="0" smtClean="0"/>
              <a:t>Любовь. </a:t>
            </a:r>
            <a:endParaRPr lang="ru-RU" sz="2000" b="1" dirty="0" smtClean="0"/>
          </a:p>
          <a:p>
            <a:pPr lvl="1"/>
            <a:r>
              <a:rPr lang="ru-RU" b="1" i="1" dirty="0" smtClean="0"/>
              <a:t>В рекрутах. </a:t>
            </a:r>
            <a:endParaRPr lang="ru-RU" sz="2000" b="1" dirty="0" smtClean="0"/>
          </a:p>
          <a:p>
            <a:pPr lvl="1"/>
            <a:r>
              <a:rPr lang="ru-RU" b="1" i="1" dirty="0" smtClean="0"/>
              <a:t>Монастырь. Прозрение. </a:t>
            </a:r>
            <a:endParaRPr lang="ru-RU" sz="2000" b="1" dirty="0" smtClean="0"/>
          </a:p>
          <a:p>
            <a:endParaRPr lang="ru-RU" dirty="0"/>
          </a:p>
        </p:txBody>
      </p:sp>
      <p:pic>
        <p:nvPicPr>
          <p:cNvPr id="4" name="Picture 7" descr="27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5429256" y="1857364"/>
            <a:ext cx="3528227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26"/>
          <p:cNvPicPr>
            <a:picLocks noChangeAspect="1" noChangeArrowheads="1"/>
          </p:cNvPicPr>
          <p:nvPr/>
        </p:nvPicPr>
        <p:blipFill>
          <a:blip r:embed="rId2">
            <a:lum bright="-20000" contrast="20000"/>
          </a:blip>
          <a:srcRect/>
          <a:stretch>
            <a:fillRect/>
          </a:stretch>
        </p:blipFill>
        <p:spPr bwMode="auto">
          <a:xfrm>
            <a:off x="2124075" y="0"/>
            <a:ext cx="4895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71480"/>
            <a:ext cx="8143932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Характерные черты Ивана </a:t>
            </a:r>
            <a:r>
              <a:rPr lang="ru-RU" b="1" dirty="0" err="1" smtClean="0"/>
              <a:t>Флягина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Бездумность</a:t>
            </a:r>
          </a:p>
          <a:p>
            <a:pPr lvl="0"/>
            <a:r>
              <a:rPr lang="ru-RU" dirty="0" smtClean="0"/>
              <a:t>Бесстрашие</a:t>
            </a:r>
          </a:p>
          <a:p>
            <a:pPr lvl="0"/>
            <a:r>
              <a:rPr lang="ru-RU" dirty="0" smtClean="0"/>
              <a:t>Смелость</a:t>
            </a:r>
          </a:p>
          <a:p>
            <a:pPr lvl="0"/>
            <a:r>
              <a:rPr lang="ru-RU" dirty="0" smtClean="0"/>
              <a:t>Наивность, простодушие </a:t>
            </a:r>
          </a:p>
          <a:p>
            <a:pPr lvl="0"/>
            <a:r>
              <a:rPr lang="ru-RU" dirty="0" smtClean="0"/>
              <a:t>Слепой азарт</a:t>
            </a:r>
          </a:p>
          <a:p>
            <a:pPr lvl="0"/>
            <a:r>
              <a:rPr lang="ru-RU" dirty="0" smtClean="0"/>
              <a:t>Смекалка</a:t>
            </a:r>
          </a:p>
          <a:p>
            <a:pPr lvl="0"/>
            <a:r>
              <a:rPr lang="ru-RU" dirty="0" smtClean="0"/>
              <a:t>Доброта</a:t>
            </a:r>
          </a:p>
          <a:p>
            <a:pPr lvl="0"/>
            <a:r>
              <a:rPr lang="ru-RU" dirty="0" smtClean="0"/>
              <a:t>Любовь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Основные черты русского национального характера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600" dirty="0" smtClean="0"/>
              <a:t>Нравственная и физическая сила</a:t>
            </a:r>
          </a:p>
          <a:p>
            <a:pPr lvl="0"/>
            <a:r>
              <a:rPr lang="ru-RU" sz="3600" dirty="0" smtClean="0"/>
              <a:t>Душевная щедрость</a:t>
            </a:r>
          </a:p>
          <a:p>
            <a:pPr lvl="0"/>
            <a:r>
              <a:rPr lang="ru-RU" sz="3600" dirty="0" smtClean="0"/>
              <a:t>Способность всегда прийти на помощь</a:t>
            </a:r>
          </a:p>
          <a:p>
            <a:pPr lvl="0"/>
            <a:r>
              <a:rPr lang="ru-RU" sz="3600" dirty="0" smtClean="0"/>
              <a:t>Любовь к своему народу, родине, природе</a:t>
            </a:r>
          </a:p>
          <a:p>
            <a:pPr lvl="0"/>
            <a:r>
              <a:rPr lang="ru-RU" sz="3600" dirty="0" smtClean="0"/>
              <a:t>Смиренность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ct val="50000"/>
              </a:spcBef>
            </a:pPr>
            <a:r>
              <a:rPr lang="ru-RU" sz="2800" b="1" u="sng" dirty="0" smtClean="0"/>
              <a:t>Праведник</a:t>
            </a:r>
            <a:r>
              <a:rPr lang="ru-RU" sz="2800" b="1" dirty="0" smtClean="0"/>
              <a:t> – 1. Верующий человек, живущий праведной</a:t>
            </a:r>
          </a:p>
          <a:p>
            <a:pPr>
              <a:spcBef>
                <a:spcPct val="50000"/>
              </a:spcBef>
              <a:buNone/>
            </a:pPr>
            <a:r>
              <a:rPr lang="ru-RU" sz="2800" b="1" dirty="0" smtClean="0"/>
              <a:t>                            жизнью. </a:t>
            </a:r>
          </a:p>
          <a:p>
            <a:pPr>
              <a:spcBef>
                <a:spcPct val="50000"/>
              </a:spcBef>
              <a:buNone/>
            </a:pPr>
            <a:r>
              <a:rPr lang="ru-RU" sz="2800" b="1" dirty="0" smtClean="0"/>
              <a:t>     </a:t>
            </a:r>
            <a:r>
              <a:rPr lang="ru-RU" sz="2800" b="1" dirty="0" smtClean="0"/>
              <a:t> </a:t>
            </a:r>
            <a:r>
              <a:rPr lang="ru-RU" sz="2800" b="1" dirty="0" smtClean="0"/>
              <a:t>2. На церковном языке названия святых, пребывавших</a:t>
            </a:r>
          </a:p>
          <a:p>
            <a:pPr>
              <a:spcBef>
                <a:spcPct val="50000"/>
              </a:spcBef>
              <a:buNone/>
            </a:pPr>
            <a:r>
              <a:rPr lang="ru-RU" sz="2800" b="1" dirty="0" smtClean="0"/>
              <a:t>      </a:t>
            </a:r>
            <a:r>
              <a:rPr lang="ru-RU" sz="2800" b="1" dirty="0" smtClean="0"/>
              <a:t> </a:t>
            </a:r>
            <a:r>
              <a:rPr lang="ru-RU" sz="2800" b="1" dirty="0" smtClean="0"/>
              <a:t>в  мире не в отшельничестве или монашестве, а в  </a:t>
            </a:r>
          </a:p>
          <a:p>
            <a:pPr>
              <a:spcBef>
                <a:spcPct val="50000"/>
              </a:spcBef>
              <a:buNone/>
            </a:pPr>
            <a:r>
              <a:rPr lang="ru-RU" sz="2800" b="1" dirty="0" smtClean="0"/>
              <a:t>     </a:t>
            </a:r>
            <a:r>
              <a:rPr lang="ru-RU" sz="2800" b="1" dirty="0" smtClean="0"/>
              <a:t>  </a:t>
            </a:r>
            <a:r>
              <a:rPr lang="ru-RU" sz="2800" b="1" dirty="0" smtClean="0"/>
              <a:t>обычных условиях семейной и общественной жизни.</a:t>
            </a:r>
          </a:p>
          <a:p>
            <a:pPr>
              <a:spcBef>
                <a:spcPct val="50000"/>
              </a:spcBef>
              <a:buNone/>
            </a:pPr>
            <a:r>
              <a:rPr lang="ru-RU" sz="2800" b="1" dirty="0" smtClean="0"/>
              <a:t>     </a:t>
            </a:r>
            <a:r>
              <a:rPr lang="ru-RU" sz="2800" b="1" dirty="0" smtClean="0"/>
              <a:t>3</a:t>
            </a:r>
            <a:r>
              <a:rPr lang="ru-RU" sz="2800" b="1" dirty="0" smtClean="0"/>
              <a:t>. Человек, ни в чём не погрешающий против правил </a:t>
            </a:r>
          </a:p>
          <a:p>
            <a:pPr>
              <a:spcBef>
                <a:spcPct val="50000"/>
              </a:spcBef>
              <a:buNone/>
            </a:pPr>
            <a:r>
              <a:rPr lang="ru-RU" sz="2800" b="1" dirty="0" smtClean="0"/>
              <a:t>      </a:t>
            </a:r>
            <a:r>
              <a:rPr lang="ru-RU" sz="2800" b="1" dirty="0" smtClean="0"/>
              <a:t> </a:t>
            </a:r>
            <a:r>
              <a:rPr lang="ru-RU" sz="2800" b="1" dirty="0" smtClean="0"/>
              <a:t>нравственности, морали.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Стр.201-207 читать, пересказывать</a:t>
            </a:r>
          </a:p>
          <a:p>
            <a:r>
              <a:rPr lang="ru-RU" dirty="0" smtClean="0"/>
              <a:t>Индивидуальное сообщение о Салтыкове-Щедрине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</TotalTime>
  <Words>173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Слайд 2</vt:lpstr>
      <vt:lpstr>         Определите духовно-нравственное состояние героя в ключевых эпизодах </vt:lpstr>
      <vt:lpstr>Слайд 4</vt:lpstr>
      <vt:lpstr>Слайд 5</vt:lpstr>
      <vt:lpstr>Характерные черты Ивана Флягина</vt:lpstr>
      <vt:lpstr>Основные черты русского национального характера</vt:lpstr>
      <vt:lpstr>Слайд 8</vt:lpstr>
      <vt:lpstr>Домашнее задание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2015-01-21T17:14:27Z</dcterms:created>
  <dcterms:modified xsi:type="dcterms:W3CDTF">2015-01-21T18:31:20Z</dcterms:modified>
</cp:coreProperties>
</file>