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Н.С. Лесков </a:t>
            </a:r>
            <a:br>
              <a:rPr lang="ru-RU" dirty="0" smtClean="0"/>
            </a:br>
            <a:r>
              <a:rPr lang="ru-RU" dirty="0" smtClean="0"/>
              <a:t>«Очарованный странник»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Преодолевая свои «выходы» (запои), герой тянется к светлому, прекрасному, духовному. Глубоко чувствует музыку и по-детски ею восторгается. Он удивительно сосредоточенно слушает песню, «</a:t>
            </a:r>
            <a:r>
              <a:rPr lang="ru-RU" i="1" dirty="0" smtClean="0"/>
              <a:t>томную-претомную, сердечнейшую</a:t>
            </a:r>
            <a:r>
              <a:rPr lang="ru-RU" dirty="0" smtClean="0"/>
              <a:t>», которая его «</a:t>
            </a:r>
            <a:r>
              <a:rPr lang="ru-RU" i="1" dirty="0" smtClean="0"/>
              <a:t>так за душу и щиплет, так и берет в полон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Музыка</a:t>
            </a:r>
            <a:endParaRPr 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Флягин</a:t>
            </a:r>
            <a:r>
              <a:rPr lang="ru-RU" dirty="0" smtClean="0"/>
              <a:t> </a:t>
            </a:r>
            <a:r>
              <a:rPr lang="ru-RU" i="1" dirty="0" smtClean="0"/>
              <a:t>«возлюбил коня», «постиг тайну познания в нем». «Я в лошади красоту понимаю». </a:t>
            </a:r>
            <a:r>
              <a:rPr lang="ru-RU" dirty="0" smtClean="0"/>
              <a:t>Восторгается сильным характером лошади, ее </a:t>
            </a:r>
            <a:r>
              <a:rPr lang="ru-RU" i="1" dirty="0" smtClean="0"/>
              <a:t>«веселой фантазией»,</a:t>
            </a:r>
            <a:r>
              <a:rPr lang="ru-RU" dirty="0" smtClean="0"/>
              <a:t> тяготением к степной воле, красотой и совершенством.</a:t>
            </a:r>
          </a:p>
          <a:p>
            <a:r>
              <a:rPr lang="ru-RU" dirty="0" smtClean="0"/>
              <a:t>Любуется «</a:t>
            </a:r>
            <a:r>
              <a:rPr lang="ru-RU" i="1" dirty="0" smtClean="0"/>
              <a:t>дивной</a:t>
            </a:r>
            <a:r>
              <a:rPr lang="ru-RU" dirty="0" smtClean="0"/>
              <a:t>» невысокой кобылицей, восторгается караковым жеребцом, который </a:t>
            </a:r>
            <a:r>
              <a:rPr lang="ru-RU" i="1" dirty="0" smtClean="0"/>
              <a:t>«даже не летел, а только земли за ним сзади прибавлялось»; </a:t>
            </a:r>
            <a:r>
              <a:rPr lang="ru-RU" dirty="0" smtClean="0"/>
              <a:t>пленился кобылицей </a:t>
            </a:r>
            <a:r>
              <a:rPr lang="ru-RU" dirty="0" err="1" smtClean="0"/>
              <a:t>Дидоной</a:t>
            </a:r>
            <a:r>
              <a:rPr lang="ru-RU" dirty="0" smtClean="0"/>
              <a:t>, </a:t>
            </a:r>
            <a:r>
              <a:rPr lang="ru-RU" i="1" dirty="0" smtClean="0"/>
              <a:t>«дивной красавицей».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Лошади 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Рассказ об укрощении коня. Художник Н. Кузьмин</a:t>
            </a:r>
            <a:endParaRPr lang="ru-RU" i="1" dirty="0"/>
          </a:p>
        </p:txBody>
      </p:sp>
      <p:pic>
        <p:nvPicPr>
          <p:cNvPr id="4" name="Содержимое 3" descr="«Очарованный странник». Рассказ об укрощении коня. Художник Н. Кузьмин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383" y="1481138"/>
            <a:ext cx="28432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Женщина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Грушенька</a:t>
            </a:r>
            <a:r>
              <a:rPr lang="ru-RU" dirty="0" smtClean="0"/>
              <a:t>. Художник И. Глазунов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Грушенька</a:t>
            </a:r>
            <a:r>
              <a:rPr lang="ru-RU" dirty="0" smtClean="0"/>
              <a:t>. Художник Н. Кузьмин</a:t>
            </a:r>
            <a:endParaRPr lang="ru-RU" dirty="0"/>
          </a:p>
        </p:txBody>
      </p:sp>
      <p:pic>
        <p:nvPicPr>
          <p:cNvPr id="7" name="Содержимое 6" descr="«Очарованный странник». Грушенька. Художник И. Глазунов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360" y="1444625"/>
            <a:ext cx="253586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«Очарованный странник». Грушенька. Художник Н. Кузьмин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764" y="1444625"/>
            <a:ext cx="2308296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увлечения Грушей – постижение настоящей красоты (стилизация рассказа под романс).</a:t>
            </a:r>
          </a:p>
          <a:p>
            <a:r>
              <a:rPr lang="ru-RU" dirty="0" smtClean="0"/>
              <a:t>Высшее очарование – в любви, в восторге перед неповторимым человеческим характером.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Высшее «природы совершенство»</a:t>
            </a:r>
            <a:endParaRPr lang="ru-RU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Очарование тишиной монастырской жизни, особая «</a:t>
            </a:r>
            <a:r>
              <a:rPr lang="ru-RU" i="1" dirty="0" smtClean="0"/>
              <a:t>отрада упования</a:t>
            </a:r>
            <a:r>
              <a:rPr lang="ru-RU" dirty="0" smtClean="0"/>
              <a:t>», пока не услышит герой голос свыше: «Ополчайся!» и не придет к нему жажда воевать за свой народ. «</a:t>
            </a:r>
            <a:r>
              <a:rPr lang="ru-RU" i="1" dirty="0" smtClean="0"/>
              <a:t>Мне за народ очень помереть хочется</a:t>
            </a:r>
            <a:r>
              <a:rPr lang="ru-RU" dirty="0" smtClean="0"/>
              <a:t>», - признается он, завершая свою исповедь, похожую на повествование сказителя.</a:t>
            </a:r>
          </a:p>
          <a:p>
            <a:r>
              <a:rPr lang="ru-RU" dirty="0" smtClean="0"/>
              <a:t>Идея героического самопожертвования – образ достигает эпического величия.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Тишина 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.С. Лесков. Художник В. Сер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30334" y="1481138"/>
            <a:ext cx="328333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Н.С. Лесков. Художник В. Серов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Северьянович</a:t>
            </a:r>
            <a:r>
              <a:rPr lang="ru-RU" dirty="0" smtClean="0"/>
              <a:t> </a:t>
            </a:r>
            <a:r>
              <a:rPr lang="ru-RU" dirty="0" err="1" smtClean="0"/>
              <a:t>Флягин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Художник И. Глазунов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«Всю жизнь я погибал, и никак не мог погибнуть.»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Повесть задумана после летней поездки по Ладожскому озеру</a:t>
            </a:r>
          </a:p>
          <a:p>
            <a:r>
              <a:rPr lang="ru-RU" dirty="0" smtClean="0"/>
              <a:t>Повествование ведётся от лица Ивана </a:t>
            </a:r>
            <a:r>
              <a:rPr lang="ru-RU" dirty="0" err="1" smtClean="0"/>
              <a:t>Северьяновича</a:t>
            </a:r>
            <a:r>
              <a:rPr lang="ru-RU" dirty="0" smtClean="0"/>
              <a:t> </a:t>
            </a:r>
            <a:r>
              <a:rPr lang="ru-RU" dirty="0" err="1" smtClean="0"/>
              <a:t>Флягина</a:t>
            </a:r>
            <a:r>
              <a:rPr lang="ru-RU" dirty="0" smtClean="0"/>
              <a:t> (пережил </a:t>
            </a:r>
            <a:r>
              <a:rPr lang="ru-RU" dirty="0" err="1" smtClean="0"/>
              <a:t>крепостно</a:t>
            </a:r>
            <a:r>
              <a:rPr lang="ru-RU" dirty="0" smtClean="0"/>
              <a:t> право, солдатчину, скитания, плен, войны, монастырскую службу)</a:t>
            </a:r>
            <a:endParaRPr lang="ru-RU" dirty="0"/>
          </a:p>
        </p:txBody>
      </p:sp>
      <p:pic>
        <p:nvPicPr>
          <p:cNvPr id="7" name="Содержимое 6" descr="«Очарованный странник». Иван Северьянович  Флягин. Художник И. Глазунов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824" y="1444625"/>
            <a:ext cx="252694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Орловские конные заводы</a:t>
            </a:r>
          </a:p>
          <a:p>
            <a:r>
              <a:rPr lang="ru-RU" dirty="0" smtClean="0"/>
              <a:t>Через заволжские степи до астраханских промыслов</a:t>
            </a:r>
          </a:p>
          <a:p>
            <a:r>
              <a:rPr lang="ru-RU" dirty="0" smtClean="0"/>
              <a:t>От Каспия через </a:t>
            </a:r>
            <a:r>
              <a:rPr lang="ru-RU" dirty="0" err="1" smtClean="0"/>
              <a:t>Бугкские</a:t>
            </a:r>
            <a:r>
              <a:rPr lang="ru-RU" dirty="0" smtClean="0"/>
              <a:t> лиманы, мимо </a:t>
            </a:r>
            <a:r>
              <a:rPr lang="ru-RU" dirty="0" err="1" smtClean="0"/>
              <a:t>Марьевских</a:t>
            </a:r>
            <a:r>
              <a:rPr lang="ru-RU" dirty="0" smtClean="0"/>
              <a:t> ярмарок под Нижним к Петербургу</a:t>
            </a:r>
          </a:p>
          <a:p>
            <a:r>
              <a:rPr lang="ru-RU" dirty="0" smtClean="0"/>
              <a:t>От Кавказа до Ладоги и монастыря на одном их северных островов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Одиссея российского странника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«Всю жизнь я погибал, и никак не мог погибнуть.»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Воплощение русского характера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Очарованный странник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Мощь, богатырство героя, претерпевающего страдания, и поневоле доставшиеся ему от жизни, и взятые им на себя добровольно</a:t>
            </a:r>
          </a:p>
          <a:p>
            <a:r>
              <a:rPr lang="ru-RU" dirty="0" smtClean="0"/>
              <a:t>Чрезмерность  и неукротимость страстей</a:t>
            </a:r>
          </a:p>
          <a:p>
            <a:r>
              <a:rPr lang="ru-RU" dirty="0" smtClean="0"/>
              <a:t>Носитель высокой чести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Выходец из скованного крепостнической неволей народа, живущего ещё «в очарованье бездыханном» (А. Блок)     «младенческое», не до конца развитое сознание героя</a:t>
            </a:r>
          </a:p>
          <a:p>
            <a:r>
              <a:rPr lang="ru-RU" dirty="0" smtClean="0"/>
              <a:t>Носитель народной восприимчивости к прекрасному, обворожён поэзией увиденного им мира.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452320" y="34290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r>
              <a:rPr lang="ru-RU" dirty="0" smtClean="0"/>
              <a:t>На пути к монашеской пустыни он восторгается дорогой, по краям которой выросли «саженные березы» с их пленительной зеленью и духом. В курских землях он любуется «</a:t>
            </a:r>
            <a:r>
              <a:rPr lang="ru-RU" i="1" dirty="0" err="1" smtClean="0"/>
              <a:t>претеплейшей</a:t>
            </a:r>
            <a:r>
              <a:rPr lang="ru-RU" i="1" dirty="0" smtClean="0"/>
              <a:t> и премягкой</a:t>
            </a:r>
            <a:r>
              <a:rPr lang="ru-RU" dirty="0" smtClean="0"/>
              <a:t>» темной ночью: «</a:t>
            </a:r>
            <a:r>
              <a:rPr lang="ru-RU" i="1" dirty="0" smtClean="0"/>
              <a:t>По небу звезды как лампады навешены, а понизу темнота такая густая, что словно кто-то в ней тебя шарит и трогает</a:t>
            </a:r>
            <a:r>
              <a:rPr lang="ru-RU" dirty="0" smtClean="0"/>
              <a:t>». Даже в жестоком плену он способен наслаждаться бескрайним простором степи, где «</a:t>
            </a:r>
            <a:r>
              <a:rPr lang="ru-RU" i="1" dirty="0" smtClean="0"/>
              <a:t>ковыль белый, пушистый, как серебряное море, волнуется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Природа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r>
              <a:rPr lang="ru-RU" dirty="0" smtClean="0"/>
              <a:t>Увлечение хохлатыми голубями. С умилением наблюдает, как они целуются, как пошли у них маленькие «</a:t>
            </a:r>
            <a:r>
              <a:rPr lang="ru-RU" i="1" dirty="0" err="1" smtClean="0"/>
              <a:t>голубяточки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Привыкает к маленькому «</a:t>
            </a:r>
            <a:r>
              <a:rPr lang="ru-RU" i="1" dirty="0" smtClean="0"/>
              <a:t>дитяти</a:t>
            </a:r>
            <a:r>
              <a:rPr lang="ru-RU" dirty="0" smtClean="0"/>
              <a:t>», а потом испытывает наслаждение от лечения и воспитания девочки, в няньках у которой оказался. С волнением рассказывает он, как его </a:t>
            </a:r>
            <a:r>
              <a:rPr lang="ru-RU" i="1" dirty="0" smtClean="0"/>
              <a:t>«дитя подросло и стало </a:t>
            </a:r>
            <a:r>
              <a:rPr lang="ru-RU" i="1" dirty="0" err="1" smtClean="0"/>
              <a:t>дыбки</a:t>
            </a:r>
            <a:r>
              <a:rPr lang="ru-RU" i="1" dirty="0" smtClean="0"/>
              <a:t> стоять»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i="1" dirty="0" smtClean="0"/>
              <a:t>Всякая живнос</a:t>
            </a:r>
            <a:r>
              <a:rPr lang="ru-RU" dirty="0" smtClean="0"/>
              <a:t>ть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r>
              <a:rPr lang="ru-RU" dirty="0" smtClean="0"/>
              <a:t>Когда Иван видит идущего по степи улана-ремонтера, у него возникает желание «</a:t>
            </a:r>
            <a:r>
              <a:rPr lang="ru-RU" i="1" dirty="0" smtClean="0"/>
              <a:t>отлично с ним со скуки поиграть</a:t>
            </a:r>
            <a:r>
              <a:rPr lang="ru-RU" dirty="0" smtClean="0"/>
              <a:t>». Рассказывая об этом, он произносит: «</a:t>
            </a:r>
            <a:r>
              <a:rPr lang="ru-RU" i="1" dirty="0" smtClean="0"/>
              <a:t>Это, восторгаюсь, будет чудесно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Другой случай «</a:t>
            </a:r>
            <a:r>
              <a:rPr lang="ru-RU" i="1" dirty="0" smtClean="0"/>
              <a:t>поиграть</a:t>
            </a:r>
            <a:r>
              <a:rPr lang="ru-RU" dirty="0" smtClean="0"/>
              <a:t>» - сразиться с ловким татарином на ремнях, обнаружить буйство сил.</a:t>
            </a:r>
          </a:p>
          <a:p>
            <a:r>
              <a:rPr lang="ru-RU" dirty="0" smtClean="0"/>
              <a:t>Любуется укротителем коня: «…</a:t>
            </a:r>
            <a:r>
              <a:rPr lang="ru-RU" i="1" dirty="0" smtClean="0"/>
              <a:t> просто статуй великолепный, на которого на самого заглядеться надо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Игра физических сил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Интерес к чужим нравам, обычаям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373216"/>
            <a:ext cx="4041775" cy="79898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Рассказ </a:t>
            </a:r>
            <a:r>
              <a:rPr lang="ru-RU" dirty="0" smtClean="0"/>
              <a:t>о татарском плене. Художник Н. Кузьмин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Редким чудом кажется </a:t>
            </a:r>
            <a:r>
              <a:rPr lang="ru-RU" dirty="0" err="1" smtClean="0"/>
              <a:t>Флягину</a:t>
            </a:r>
            <a:r>
              <a:rPr lang="ru-RU" dirty="0" smtClean="0"/>
              <a:t> схватка татар под названием «</a:t>
            </a:r>
            <a:r>
              <a:rPr lang="ru-RU" i="1" dirty="0" err="1" smtClean="0"/>
              <a:t>наперепором</a:t>
            </a:r>
            <a:r>
              <a:rPr lang="ru-RU" dirty="0" smtClean="0"/>
              <a:t>»: </a:t>
            </a:r>
            <a:r>
              <a:rPr lang="ru-RU" i="1" dirty="0" smtClean="0"/>
              <a:t>«В первый раз мне такое диво видеть довелось…»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«Очарованный странник». Рассказ о татарском плене. Художник Н. Кузьмин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1444625"/>
            <a:ext cx="338437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673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Н.С. Лесков  «Очарованный странник»</vt:lpstr>
      <vt:lpstr>Н.С. Лесков. Художник В. Серов</vt:lpstr>
      <vt:lpstr>Иван Северьянович Флягин</vt:lpstr>
      <vt:lpstr>Одиссея российского странника</vt:lpstr>
      <vt:lpstr>«Всю жизнь я погибал, и никак не мог погибнуть.»</vt:lpstr>
      <vt:lpstr>Природа </vt:lpstr>
      <vt:lpstr>Всякая живность</vt:lpstr>
      <vt:lpstr>Игра физических сил</vt:lpstr>
      <vt:lpstr>Интерес к чужим нравам, обычаям</vt:lpstr>
      <vt:lpstr>Музыка</vt:lpstr>
      <vt:lpstr>Лошади </vt:lpstr>
      <vt:lpstr>Рассказ об укрощении коня. Художник Н. Кузьмин</vt:lpstr>
      <vt:lpstr>Женщина</vt:lpstr>
      <vt:lpstr>Высшее «природы совершенство»</vt:lpstr>
      <vt:lpstr>Тишина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Н.С. Лесков  «Очарованный странник»</dc:title>
  <dc:creator>1</dc:creator>
  <cp:lastModifiedBy>1</cp:lastModifiedBy>
  <cp:revision>14</cp:revision>
  <dcterms:created xsi:type="dcterms:W3CDTF">2015-01-22T14:50:16Z</dcterms:created>
  <dcterms:modified xsi:type="dcterms:W3CDTF">2015-01-29T16:49:07Z</dcterms:modified>
</cp:coreProperties>
</file>