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952C2-A63E-4512-96CC-FCC0485020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336108-262A-4416-841D-86C9540DF5E8}">
      <dgm:prSet phldrT="[Текст]" custT="1"/>
      <dgm:spPr/>
      <dgm:t>
        <a:bodyPr/>
        <a:lstStyle/>
        <a:p>
          <a:r>
            <a:rPr lang="ru-RU" sz="3600" dirty="0" err="1" smtClean="0">
              <a:latin typeface="Times New Roman" pitchFamily="18" charset="0"/>
              <a:cs typeface="Times New Roman" pitchFamily="18" charset="0"/>
            </a:rPr>
            <a:t>Предтекстовый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2ECA49B4-15FB-4134-907D-A5DE50EE7FCF}" type="parTrans" cxnId="{2A457C05-C2FC-4DD9-BDFC-3F117B07EB32}">
      <dgm:prSet/>
      <dgm:spPr/>
      <dgm:t>
        <a:bodyPr/>
        <a:lstStyle/>
        <a:p>
          <a:endParaRPr lang="ru-RU"/>
        </a:p>
      </dgm:t>
    </dgm:pt>
    <dgm:pt modelId="{40318882-F52E-4D43-B8D4-5291383145B1}" type="sibTrans" cxnId="{2A457C05-C2FC-4DD9-BDFC-3F117B07EB32}">
      <dgm:prSet/>
      <dgm:spPr/>
      <dgm:t>
        <a:bodyPr/>
        <a:lstStyle/>
        <a:p>
          <a:endParaRPr lang="ru-RU"/>
        </a:p>
      </dgm:t>
    </dgm:pt>
    <dgm:pt modelId="{49E8932D-B01A-40D0-A462-684DFF87B7D1}" type="asst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Мотивация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384C8E3-87F5-4E83-8B41-7FE879EC6A32}" type="parTrans" cxnId="{B275B8CD-2670-47B2-AB98-8B5152F56F06}">
      <dgm:prSet/>
      <dgm:spPr/>
      <dgm:t>
        <a:bodyPr/>
        <a:lstStyle/>
        <a:p>
          <a:endParaRPr lang="ru-RU"/>
        </a:p>
      </dgm:t>
    </dgm:pt>
    <dgm:pt modelId="{8CADC6B5-72EB-4F3F-97B7-07AE205C9E59}" type="sibTrans" cxnId="{B275B8CD-2670-47B2-AB98-8B5152F56F06}">
      <dgm:prSet/>
      <dgm:spPr/>
      <dgm:t>
        <a:bodyPr/>
        <a:lstStyle/>
        <a:p>
          <a:endParaRPr lang="ru-RU"/>
        </a:p>
      </dgm:t>
    </dgm:pt>
    <dgm:pt modelId="{3FA1276B-6B18-4C32-B2D5-6C0B046F572C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Снятие языковых трудностей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86F7CFE-F885-47BF-9AF0-E38D054D3D62}" type="parTrans" cxnId="{B248CE01-6392-438C-B592-8C6ABF0A1595}">
      <dgm:prSet/>
      <dgm:spPr/>
      <dgm:t>
        <a:bodyPr/>
        <a:lstStyle/>
        <a:p>
          <a:endParaRPr lang="ru-RU"/>
        </a:p>
      </dgm:t>
    </dgm:pt>
    <dgm:pt modelId="{72F86EC0-0F10-479B-B9FE-03AC0A0E4C75}" type="sibTrans" cxnId="{B248CE01-6392-438C-B592-8C6ABF0A1595}">
      <dgm:prSet/>
      <dgm:spPr/>
      <dgm:t>
        <a:bodyPr/>
        <a:lstStyle/>
        <a:p>
          <a:endParaRPr lang="ru-RU"/>
        </a:p>
      </dgm:t>
    </dgm:pt>
    <dgm:pt modelId="{C9A2B506-2979-4076-AA7C-FE19796FC32C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Работа с картинками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07FCC84-C920-4838-B800-7E7BBC0147D1}" type="parTrans" cxnId="{6F157F78-AC44-45EA-9192-57503A699EC4}">
      <dgm:prSet/>
      <dgm:spPr/>
      <dgm:t>
        <a:bodyPr/>
        <a:lstStyle/>
        <a:p>
          <a:endParaRPr lang="ru-RU"/>
        </a:p>
      </dgm:t>
    </dgm:pt>
    <dgm:pt modelId="{C65A638C-8B8C-4E37-AFDA-F81F7D16AD63}" type="sibTrans" cxnId="{6F157F78-AC44-45EA-9192-57503A699EC4}">
      <dgm:prSet/>
      <dgm:spPr/>
      <dgm:t>
        <a:bodyPr/>
        <a:lstStyle/>
        <a:p>
          <a:endParaRPr lang="ru-RU"/>
        </a:p>
      </dgm:t>
    </dgm:pt>
    <dgm:pt modelId="{6BAFAF9E-2E36-428F-B684-3470E83FA1F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Прогнозирование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47D1622-6571-43DA-9FA2-E3B0590E1347}" type="parTrans" cxnId="{D37CBCFC-BF99-4753-8496-AAA9076518BD}">
      <dgm:prSet/>
      <dgm:spPr/>
      <dgm:t>
        <a:bodyPr/>
        <a:lstStyle/>
        <a:p>
          <a:endParaRPr lang="ru-RU"/>
        </a:p>
      </dgm:t>
    </dgm:pt>
    <dgm:pt modelId="{AFE73D66-6086-4C89-87C5-284B0E3E64E4}" type="sibTrans" cxnId="{D37CBCFC-BF99-4753-8496-AAA9076518BD}">
      <dgm:prSet/>
      <dgm:spPr/>
      <dgm:t>
        <a:bodyPr/>
        <a:lstStyle/>
        <a:p>
          <a:endParaRPr lang="ru-RU"/>
        </a:p>
      </dgm:t>
    </dgm:pt>
    <dgm:pt modelId="{03872C06-D79A-431D-814B-EC657053AE49}">
      <dgm:prSet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Ассоциограмма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AF3BDC3-7F75-4F7F-9776-2F17903F2DAF}" type="parTrans" cxnId="{A71EABA7-06C4-4699-87B3-1D6E17DC3EE1}">
      <dgm:prSet/>
      <dgm:spPr/>
      <dgm:t>
        <a:bodyPr/>
        <a:lstStyle/>
        <a:p>
          <a:endParaRPr lang="ru-RU"/>
        </a:p>
      </dgm:t>
    </dgm:pt>
    <dgm:pt modelId="{B5644F59-4D64-44AD-8318-617DE7FA2EEA}" type="sibTrans" cxnId="{A71EABA7-06C4-4699-87B3-1D6E17DC3EE1}">
      <dgm:prSet/>
      <dgm:spPr/>
      <dgm:t>
        <a:bodyPr/>
        <a:lstStyle/>
        <a:p>
          <a:endParaRPr lang="ru-RU"/>
        </a:p>
      </dgm:t>
    </dgm:pt>
    <dgm:pt modelId="{5D6E51BD-D57B-4E74-BD4E-738C01FB64C1}" type="pres">
      <dgm:prSet presAssocID="{E64952C2-A63E-4512-96CC-FCC0485020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FCA9E5-2655-471D-A363-7821C7772C8D}" type="pres">
      <dgm:prSet presAssocID="{6E336108-262A-4416-841D-86C9540DF5E8}" presName="hierRoot1" presStyleCnt="0">
        <dgm:presLayoutVars>
          <dgm:hierBranch val="init"/>
        </dgm:presLayoutVars>
      </dgm:prSet>
      <dgm:spPr/>
    </dgm:pt>
    <dgm:pt modelId="{E3AE1585-FD6B-4308-B5D6-9B07BAF874AA}" type="pres">
      <dgm:prSet presAssocID="{6E336108-262A-4416-841D-86C9540DF5E8}" presName="rootComposite1" presStyleCnt="0"/>
      <dgm:spPr/>
    </dgm:pt>
    <dgm:pt modelId="{31D487D3-461E-4D18-AEE3-5F2AE2719A33}" type="pres">
      <dgm:prSet presAssocID="{6E336108-262A-4416-841D-86C9540DF5E8}" presName="rootText1" presStyleLbl="node0" presStyleIdx="0" presStyleCnt="2" custScaleX="186318" custScaleY="50408" custLinFactX="-9897" custLinFactY="-5716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3DC7E9-02BD-46FE-8EB7-9E6AFB9AAC41}" type="pres">
      <dgm:prSet presAssocID="{6E336108-262A-4416-841D-86C9540DF5E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E4295E-D85B-4288-93CD-8B143FD73BFD}" type="pres">
      <dgm:prSet presAssocID="{6E336108-262A-4416-841D-86C9540DF5E8}" presName="hierChild2" presStyleCnt="0"/>
      <dgm:spPr/>
    </dgm:pt>
    <dgm:pt modelId="{0BBB71FB-D415-4CA7-92AC-A5C548071E66}" type="pres">
      <dgm:prSet presAssocID="{686F7CFE-F885-47BF-9AF0-E38D054D3D6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0DE7D81-4AF5-4F22-A894-F1513E493968}" type="pres">
      <dgm:prSet presAssocID="{3FA1276B-6B18-4C32-B2D5-6C0B046F572C}" presName="hierRoot2" presStyleCnt="0">
        <dgm:presLayoutVars>
          <dgm:hierBranch val="init"/>
        </dgm:presLayoutVars>
      </dgm:prSet>
      <dgm:spPr/>
    </dgm:pt>
    <dgm:pt modelId="{A38A7BBD-C8B2-460D-9941-1AB6CF834111}" type="pres">
      <dgm:prSet presAssocID="{3FA1276B-6B18-4C32-B2D5-6C0B046F572C}" presName="rootComposite" presStyleCnt="0"/>
      <dgm:spPr/>
    </dgm:pt>
    <dgm:pt modelId="{33973C0C-C08D-422E-8C8D-AEB203A99958}" type="pres">
      <dgm:prSet presAssocID="{3FA1276B-6B18-4C32-B2D5-6C0B046F572C}" presName="rootText" presStyleLbl="node2" presStyleIdx="0" presStyleCnt="3" custScaleX="149164" custScaleY="80866" custLinFactY="10698" custLinFactNeighborX="-16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49FEC9-6F75-4CB3-B282-F657B947D169}" type="pres">
      <dgm:prSet presAssocID="{3FA1276B-6B18-4C32-B2D5-6C0B046F572C}" presName="rootConnector" presStyleLbl="node2" presStyleIdx="0" presStyleCnt="3"/>
      <dgm:spPr/>
      <dgm:t>
        <a:bodyPr/>
        <a:lstStyle/>
        <a:p>
          <a:endParaRPr lang="ru-RU"/>
        </a:p>
      </dgm:t>
    </dgm:pt>
    <dgm:pt modelId="{EA6CD73A-B269-4997-82A0-D325AA45A205}" type="pres">
      <dgm:prSet presAssocID="{3FA1276B-6B18-4C32-B2D5-6C0B046F572C}" presName="hierChild4" presStyleCnt="0"/>
      <dgm:spPr/>
    </dgm:pt>
    <dgm:pt modelId="{4D449664-2643-4CA5-82E4-CF271F756129}" type="pres">
      <dgm:prSet presAssocID="{3FA1276B-6B18-4C32-B2D5-6C0B046F572C}" presName="hierChild5" presStyleCnt="0"/>
      <dgm:spPr/>
    </dgm:pt>
    <dgm:pt modelId="{516E740F-9538-4AA1-8D6F-A6865BA5429F}" type="pres">
      <dgm:prSet presAssocID="{607FCC84-C920-4838-B800-7E7BBC0147D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A2CC9043-DD97-48AD-8863-C7704E87CC61}" type="pres">
      <dgm:prSet presAssocID="{C9A2B506-2979-4076-AA7C-FE19796FC32C}" presName="hierRoot2" presStyleCnt="0">
        <dgm:presLayoutVars>
          <dgm:hierBranch val="init"/>
        </dgm:presLayoutVars>
      </dgm:prSet>
      <dgm:spPr/>
    </dgm:pt>
    <dgm:pt modelId="{D4371D06-5F4D-4F7F-93F0-54C7C8C86C3D}" type="pres">
      <dgm:prSet presAssocID="{C9A2B506-2979-4076-AA7C-FE19796FC32C}" presName="rootComposite" presStyleCnt="0"/>
      <dgm:spPr/>
    </dgm:pt>
    <dgm:pt modelId="{8B314D6E-5E0C-41C1-951A-4AA2E7645F5E}" type="pres">
      <dgm:prSet presAssocID="{C9A2B506-2979-4076-AA7C-FE19796FC32C}" presName="rootText" presStyleLbl="node2" presStyleIdx="1" presStyleCnt="3" custScaleX="92123" custScaleY="80861" custLinFactY="10698" custLinFactNeighborX="-54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79E67D-5061-4846-9D30-AA0A9DD8FD62}" type="pres">
      <dgm:prSet presAssocID="{C9A2B506-2979-4076-AA7C-FE19796FC32C}" presName="rootConnector" presStyleLbl="node2" presStyleIdx="1" presStyleCnt="3"/>
      <dgm:spPr/>
      <dgm:t>
        <a:bodyPr/>
        <a:lstStyle/>
        <a:p>
          <a:endParaRPr lang="ru-RU"/>
        </a:p>
      </dgm:t>
    </dgm:pt>
    <dgm:pt modelId="{042D3F1B-37F2-4458-BEC3-8427B5E14F2B}" type="pres">
      <dgm:prSet presAssocID="{C9A2B506-2979-4076-AA7C-FE19796FC32C}" presName="hierChild4" presStyleCnt="0"/>
      <dgm:spPr/>
    </dgm:pt>
    <dgm:pt modelId="{9C608035-9BC3-4502-882D-86ECC8F65F72}" type="pres">
      <dgm:prSet presAssocID="{C9A2B506-2979-4076-AA7C-FE19796FC32C}" presName="hierChild5" presStyleCnt="0"/>
      <dgm:spPr/>
    </dgm:pt>
    <dgm:pt modelId="{E952DA44-13F4-4F25-85AA-D613D647D873}" type="pres">
      <dgm:prSet presAssocID="{C47D1622-6571-43DA-9FA2-E3B0590E134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A8E3AFC2-8952-46DC-B3F3-2FC69220D7A7}" type="pres">
      <dgm:prSet presAssocID="{6BAFAF9E-2E36-428F-B684-3470E83FA1F3}" presName="hierRoot2" presStyleCnt="0">
        <dgm:presLayoutVars>
          <dgm:hierBranch val="init"/>
        </dgm:presLayoutVars>
      </dgm:prSet>
      <dgm:spPr/>
    </dgm:pt>
    <dgm:pt modelId="{713E5E4B-16F2-420A-8BB2-BE207AF4E52B}" type="pres">
      <dgm:prSet presAssocID="{6BAFAF9E-2E36-428F-B684-3470E83FA1F3}" presName="rootComposite" presStyleCnt="0"/>
      <dgm:spPr/>
    </dgm:pt>
    <dgm:pt modelId="{E24986A1-6FB5-49FD-9718-C081EDE8B9F0}" type="pres">
      <dgm:prSet presAssocID="{6BAFAF9E-2E36-428F-B684-3470E83FA1F3}" presName="rootText" presStyleLbl="node2" presStyleIdx="2" presStyleCnt="3" custScaleX="136641" custScaleY="75105" custLinFactY="10698" custLinFactNeighborX="-48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EF83B2-8C0A-4C64-9383-6E1B603443D1}" type="pres">
      <dgm:prSet presAssocID="{6BAFAF9E-2E36-428F-B684-3470E83FA1F3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EF0E80-A782-42FF-B2B1-4C0779EFAD8D}" type="pres">
      <dgm:prSet presAssocID="{6BAFAF9E-2E36-428F-B684-3470E83FA1F3}" presName="hierChild4" presStyleCnt="0"/>
      <dgm:spPr/>
    </dgm:pt>
    <dgm:pt modelId="{393C6412-D3C3-4D6B-926A-37B20650C974}" type="pres">
      <dgm:prSet presAssocID="{6BAFAF9E-2E36-428F-B684-3470E83FA1F3}" presName="hierChild5" presStyleCnt="0"/>
      <dgm:spPr/>
    </dgm:pt>
    <dgm:pt modelId="{67FC8B9A-993D-43BD-BE46-D3E1BFA484B9}" type="pres">
      <dgm:prSet presAssocID="{6E336108-262A-4416-841D-86C9540DF5E8}" presName="hierChild3" presStyleCnt="0"/>
      <dgm:spPr/>
    </dgm:pt>
    <dgm:pt modelId="{B566E3E9-53D6-4434-B66E-FD2D08F12DCB}" type="pres">
      <dgm:prSet presAssocID="{F384C8E3-87F5-4E83-8B41-7FE879EC6A32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9BA0C036-CA87-4C39-967D-8209D9235414}" type="pres">
      <dgm:prSet presAssocID="{49E8932D-B01A-40D0-A462-684DFF87B7D1}" presName="hierRoot3" presStyleCnt="0">
        <dgm:presLayoutVars>
          <dgm:hierBranch val="init"/>
        </dgm:presLayoutVars>
      </dgm:prSet>
      <dgm:spPr/>
    </dgm:pt>
    <dgm:pt modelId="{BF6BB663-2D56-4C20-8BAF-8D8B6670C9C3}" type="pres">
      <dgm:prSet presAssocID="{49E8932D-B01A-40D0-A462-684DFF87B7D1}" presName="rootComposite3" presStyleCnt="0"/>
      <dgm:spPr/>
    </dgm:pt>
    <dgm:pt modelId="{BACAD2D2-6CC8-4961-8A9F-2E6B0A327AD0}" type="pres">
      <dgm:prSet presAssocID="{49E8932D-B01A-40D0-A462-684DFF87B7D1}" presName="rootText3" presStyleLbl="asst1" presStyleIdx="0" presStyleCnt="1" custScaleX="79247" custScaleY="49592" custLinFactX="-27560" custLinFactNeighborX="-100000" custLinFactNeighborY="-97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AA1F82-641B-470E-8628-1BB07CB63E0B}" type="pres">
      <dgm:prSet presAssocID="{49E8932D-B01A-40D0-A462-684DFF87B7D1}" presName="rootConnector3" presStyleLbl="asst1" presStyleIdx="0" presStyleCnt="1"/>
      <dgm:spPr/>
      <dgm:t>
        <a:bodyPr/>
        <a:lstStyle/>
        <a:p>
          <a:endParaRPr lang="ru-RU"/>
        </a:p>
      </dgm:t>
    </dgm:pt>
    <dgm:pt modelId="{A8A610AA-3A8D-460B-8F57-702C875E242F}" type="pres">
      <dgm:prSet presAssocID="{49E8932D-B01A-40D0-A462-684DFF87B7D1}" presName="hierChild6" presStyleCnt="0"/>
      <dgm:spPr/>
    </dgm:pt>
    <dgm:pt modelId="{FE97C206-90CC-423D-A151-7FEC03DB5B39}" type="pres">
      <dgm:prSet presAssocID="{49E8932D-B01A-40D0-A462-684DFF87B7D1}" presName="hierChild7" presStyleCnt="0"/>
      <dgm:spPr/>
    </dgm:pt>
    <dgm:pt modelId="{65B11744-E533-42A4-8220-AB577A2FCDE1}" type="pres">
      <dgm:prSet presAssocID="{03872C06-D79A-431D-814B-EC657053AE49}" presName="hierRoot1" presStyleCnt="0">
        <dgm:presLayoutVars>
          <dgm:hierBranch val="init"/>
        </dgm:presLayoutVars>
      </dgm:prSet>
      <dgm:spPr/>
    </dgm:pt>
    <dgm:pt modelId="{E3D4A460-FB14-4156-BA7A-242CE60151D9}" type="pres">
      <dgm:prSet presAssocID="{03872C06-D79A-431D-814B-EC657053AE49}" presName="rootComposite1" presStyleCnt="0"/>
      <dgm:spPr/>
    </dgm:pt>
    <dgm:pt modelId="{0B872ED8-24F7-44BB-8D37-561C02FFC1EB}" type="pres">
      <dgm:prSet presAssocID="{03872C06-D79A-431D-814B-EC657053AE49}" presName="rootText1" presStyleLbl="node0" presStyleIdx="1" presStyleCnt="2" custScaleY="44786" custLinFactX="-93158" custLinFactNeighborX="-100000" custLinFactNeighborY="-80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596F15-002B-4B0C-B2E4-59EE3EA953C7}" type="pres">
      <dgm:prSet presAssocID="{03872C06-D79A-431D-814B-EC657053AE4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426B629-3831-40EA-B117-18E6B26969A8}" type="pres">
      <dgm:prSet presAssocID="{03872C06-D79A-431D-814B-EC657053AE49}" presName="hierChild2" presStyleCnt="0"/>
      <dgm:spPr/>
    </dgm:pt>
    <dgm:pt modelId="{32E30104-CB18-4946-9849-EC3E05423C1A}" type="pres">
      <dgm:prSet presAssocID="{03872C06-D79A-431D-814B-EC657053AE49}" presName="hierChild3" presStyleCnt="0"/>
      <dgm:spPr/>
    </dgm:pt>
  </dgm:ptLst>
  <dgm:cxnLst>
    <dgm:cxn modelId="{B248CE01-6392-438C-B592-8C6ABF0A1595}" srcId="{6E336108-262A-4416-841D-86C9540DF5E8}" destId="{3FA1276B-6B18-4C32-B2D5-6C0B046F572C}" srcOrd="1" destOrd="0" parTransId="{686F7CFE-F885-47BF-9AF0-E38D054D3D62}" sibTransId="{72F86EC0-0F10-479B-B9FE-03AC0A0E4C75}"/>
    <dgm:cxn modelId="{1C6F71CF-5C9F-4AF0-ABA9-F1937621F973}" type="presOf" srcId="{6BAFAF9E-2E36-428F-B684-3470E83FA1F3}" destId="{6DEF83B2-8C0A-4C64-9383-6E1B603443D1}" srcOrd="1" destOrd="0" presId="urn:microsoft.com/office/officeart/2005/8/layout/orgChart1"/>
    <dgm:cxn modelId="{9D2F9D1D-83B0-4BA3-AC19-63C4F5E6387E}" type="presOf" srcId="{3FA1276B-6B18-4C32-B2D5-6C0B046F572C}" destId="{7249FEC9-6F75-4CB3-B282-F657B947D169}" srcOrd="1" destOrd="0" presId="urn:microsoft.com/office/officeart/2005/8/layout/orgChart1"/>
    <dgm:cxn modelId="{BF596A3D-15DA-4A1C-8095-0CD6FF7E6766}" type="presOf" srcId="{F384C8E3-87F5-4E83-8B41-7FE879EC6A32}" destId="{B566E3E9-53D6-4434-B66E-FD2D08F12DCB}" srcOrd="0" destOrd="0" presId="urn:microsoft.com/office/officeart/2005/8/layout/orgChart1"/>
    <dgm:cxn modelId="{46DBC9C3-3C01-4F32-881D-943D5EA01309}" type="presOf" srcId="{03872C06-D79A-431D-814B-EC657053AE49}" destId="{9A596F15-002B-4B0C-B2E4-59EE3EA953C7}" srcOrd="1" destOrd="0" presId="urn:microsoft.com/office/officeart/2005/8/layout/orgChart1"/>
    <dgm:cxn modelId="{56535681-F775-4FF6-A14D-99918D90C61D}" type="presOf" srcId="{C47D1622-6571-43DA-9FA2-E3B0590E1347}" destId="{E952DA44-13F4-4F25-85AA-D613D647D873}" srcOrd="0" destOrd="0" presId="urn:microsoft.com/office/officeart/2005/8/layout/orgChart1"/>
    <dgm:cxn modelId="{6F157F78-AC44-45EA-9192-57503A699EC4}" srcId="{6E336108-262A-4416-841D-86C9540DF5E8}" destId="{C9A2B506-2979-4076-AA7C-FE19796FC32C}" srcOrd="2" destOrd="0" parTransId="{607FCC84-C920-4838-B800-7E7BBC0147D1}" sibTransId="{C65A638C-8B8C-4E37-AFDA-F81F7D16AD63}"/>
    <dgm:cxn modelId="{F1A6897C-98AA-479E-8179-3F295E129964}" type="presOf" srcId="{6E336108-262A-4416-841D-86C9540DF5E8}" destId="{31D487D3-461E-4D18-AEE3-5F2AE2719A33}" srcOrd="0" destOrd="0" presId="urn:microsoft.com/office/officeart/2005/8/layout/orgChart1"/>
    <dgm:cxn modelId="{77B864D1-C6DC-4E70-A124-4C98EFCCBF4A}" type="presOf" srcId="{C9A2B506-2979-4076-AA7C-FE19796FC32C}" destId="{5179E67D-5061-4846-9D30-AA0A9DD8FD62}" srcOrd="1" destOrd="0" presId="urn:microsoft.com/office/officeart/2005/8/layout/orgChart1"/>
    <dgm:cxn modelId="{AA5F2353-04D4-4039-8EBB-9C3343312FDA}" type="presOf" srcId="{6BAFAF9E-2E36-428F-B684-3470E83FA1F3}" destId="{E24986A1-6FB5-49FD-9718-C081EDE8B9F0}" srcOrd="0" destOrd="0" presId="urn:microsoft.com/office/officeart/2005/8/layout/orgChart1"/>
    <dgm:cxn modelId="{36895F0C-A1A2-46AF-BF94-AEDA0D0A287B}" type="presOf" srcId="{49E8932D-B01A-40D0-A462-684DFF87B7D1}" destId="{4AAA1F82-641B-470E-8628-1BB07CB63E0B}" srcOrd="1" destOrd="0" presId="urn:microsoft.com/office/officeart/2005/8/layout/orgChart1"/>
    <dgm:cxn modelId="{86631282-711E-4C98-8EA6-E7DD9ADECF13}" type="presOf" srcId="{6E336108-262A-4416-841D-86C9540DF5E8}" destId="{B33DC7E9-02BD-46FE-8EB7-9E6AFB9AAC41}" srcOrd="1" destOrd="0" presId="urn:microsoft.com/office/officeart/2005/8/layout/orgChart1"/>
    <dgm:cxn modelId="{69701345-A6E0-4BD2-BF3B-820F1EEA3D93}" type="presOf" srcId="{C9A2B506-2979-4076-AA7C-FE19796FC32C}" destId="{8B314D6E-5E0C-41C1-951A-4AA2E7645F5E}" srcOrd="0" destOrd="0" presId="urn:microsoft.com/office/officeart/2005/8/layout/orgChart1"/>
    <dgm:cxn modelId="{A1D0A288-FB39-4523-8610-4B27FC490450}" type="presOf" srcId="{03872C06-D79A-431D-814B-EC657053AE49}" destId="{0B872ED8-24F7-44BB-8D37-561C02FFC1EB}" srcOrd="0" destOrd="0" presId="urn:microsoft.com/office/officeart/2005/8/layout/orgChart1"/>
    <dgm:cxn modelId="{D37CBCFC-BF99-4753-8496-AAA9076518BD}" srcId="{6E336108-262A-4416-841D-86C9540DF5E8}" destId="{6BAFAF9E-2E36-428F-B684-3470E83FA1F3}" srcOrd="3" destOrd="0" parTransId="{C47D1622-6571-43DA-9FA2-E3B0590E1347}" sibTransId="{AFE73D66-6086-4C89-87C5-284B0E3E64E4}"/>
    <dgm:cxn modelId="{3C330103-B9B4-449E-9E8B-71B39CBFB34C}" type="presOf" srcId="{607FCC84-C920-4838-B800-7E7BBC0147D1}" destId="{516E740F-9538-4AA1-8D6F-A6865BA5429F}" srcOrd="0" destOrd="0" presId="urn:microsoft.com/office/officeart/2005/8/layout/orgChart1"/>
    <dgm:cxn modelId="{A71EABA7-06C4-4699-87B3-1D6E17DC3EE1}" srcId="{E64952C2-A63E-4512-96CC-FCC048502078}" destId="{03872C06-D79A-431D-814B-EC657053AE49}" srcOrd="1" destOrd="0" parTransId="{AAF3BDC3-7F75-4F7F-9776-2F17903F2DAF}" sibTransId="{B5644F59-4D64-44AD-8318-617DE7FA2EEA}"/>
    <dgm:cxn modelId="{2A457C05-C2FC-4DD9-BDFC-3F117B07EB32}" srcId="{E64952C2-A63E-4512-96CC-FCC048502078}" destId="{6E336108-262A-4416-841D-86C9540DF5E8}" srcOrd="0" destOrd="0" parTransId="{2ECA49B4-15FB-4134-907D-A5DE50EE7FCF}" sibTransId="{40318882-F52E-4D43-B8D4-5291383145B1}"/>
    <dgm:cxn modelId="{32B92393-7DD2-436D-9019-51E78EE4E191}" type="presOf" srcId="{686F7CFE-F885-47BF-9AF0-E38D054D3D62}" destId="{0BBB71FB-D415-4CA7-92AC-A5C548071E66}" srcOrd="0" destOrd="0" presId="urn:microsoft.com/office/officeart/2005/8/layout/orgChart1"/>
    <dgm:cxn modelId="{2CB975A7-39D4-46A2-A404-3D351FC39EB9}" type="presOf" srcId="{E64952C2-A63E-4512-96CC-FCC048502078}" destId="{5D6E51BD-D57B-4E74-BD4E-738C01FB64C1}" srcOrd="0" destOrd="0" presId="urn:microsoft.com/office/officeart/2005/8/layout/orgChart1"/>
    <dgm:cxn modelId="{C273F2CF-A8B7-4CAD-91EF-BEC57614A57A}" type="presOf" srcId="{49E8932D-B01A-40D0-A462-684DFF87B7D1}" destId="{BACAD2D2-6CC8-4961-8A9F-2E6B0A327AD0}" srcOrd="0" destOrd="0" presId="urn:microsoft.com/office/officeart/2005/8/layout/orgChart1"/>
    <dgm:cxn modelId="{B275B8CD-2670-47B2-AB98-8B5152F56F06}" srcId="{6E336108-262A-4416-841D-86C9540DF5E8}" destId="{49E8932D-B01A-40D0-A462-684DFF87B7D1}" srcOrd="0" destOrd="0" parTransId="{F384C8E3-87F5-4E83-8B41-7FE879EC6A32}" sibTransId="{8CADC6B5-72EB-4F3F-97B7-07AE205C9E59}"/>
    <dgm:cxn modelId="{B29416E7-4D58-4C34-A5A8-37FA94669474}" type="presOf" srcId="{3FA1276B-6B18-4C32-B2D5-6C0B046F572C}" destId="{33973C0C-C08D-422E-8C8D-AEB203A99958}" srcOrd="0" destOrd="0" presId="urn:microsoft.com/office/officeart/2005/8/layout/orgChart1"/>
    <dgm:cxn modelId="{F3D3BF67-1F23-4427-A846-E00989623C12}" type="presParOf" srcId="{5D6E51BD-D57B-4E74-BD4E-738C01FB64C1}" destId="{EBFCA9E5-2655-471D-A363-7821C7772C8D}" srcOrd="0" destOrd="0" presId="urn:microsoft.com/office/officeart/2005/8/layout/orgChart1"/>
    <dgm:cxn modelId="{924BCE94-16B1-4072-BED7-1ED31F08806A}" type="presParOf" srcId="{EBFCA9E5-2655-471D-A363-7821C7772C8D}" destId="{E3AE1585-FD6B-4308-B5D6-9B07BAF874AA}" srcOrd="0" destOrd="0" presId="urn:microsoft.com/office/officeart/2005/8/layout/orgChart1"/>
    <dgm:cxn modelId="{8A0925D5-9F59-4619-B4AA-5DEB591807A9}" type="presParOf" srcId="{E3AE1585-FD6B-4308-B5D6-9B07BAF874AA}" destId="{31D487D3-461E-4D18-AEE3-5F2AE2719A33}" srcOrd="0" destOrd="0" presId="urn:microsoft.com/office/officeart/2005/8/layout/orgChart1"/>
    <dgm:cxn modelId="{E2F3DCC0-0277-430E-BCA0-358CE06871FF}" type="presParOf" srcId="{E3AE1585-FD6B-4308-B5D6-9B07BAF874AA}" destId="{B33DC7E9-02BD-46FE-8EB7-9E6AFB9AAC41}" srcOrd="1" destOrd="0" presId="urn:microsoft.com/office/officeart/2005/8/layout/orgChart1"/>
    <dgm:cxn modelId="{80B6BDC5-065B-47D9-9EE7-F9C4388021A4}" type="presParOf" srcId="{EBFCA9E5-2655-471D-A363-7821C7772C8D}" destId="{84E4295E-D85B-4288-93CD-8B143FD73BFD}" srcOrd="1" destOrd="0" presId="urn:microsoft.com/office/officeart/2005/8/layout/orgChart1"/>
    <dgm:cxn modelId="{557C2EB6-4C7E-4C19-9095-B755E5B72170}" type="presParOf" srcId="{84E4295E-D85B-4288-93CD-8B143FD73BFD}" destId="{0BBB71FB-D415-4CA7-92AC-A5C548071E66}" srcOrd="0" destOrd="0" presId="urn:microsoft.com/office/officeart/2005/8/layout/orgChart1"/>
    <dgm:cxn modelId="{96E9F543-9C7F-4B61-A5B9-D176B513D70D}" type="presParOf" srcId="{84E4295E-D85B-4288-93CD-8B143FD73BFD}" destId="{00DE7D81-4AF5-4F22-A894-F1513E493968}" srcOrd="1" destOrd="0" presId="urn:microsoft.com/office/officeart/2005/8/layout/orgChart1"/>
    <dgm:cxn modelId="{FE63BAD7-1F23-4CC7-AC5B-6E694D99B9A8}" type="presParOf" srcId="{00DE7D81-4AF5-4F22-A894-F1513E493968}" destId="{A38A7BBD-C8B2-460D-9941-1AB6CF834111}" srcOrd="0" destOrd="0" presId="urn:microsoft.com/office/officeart/2005/8/layout/orgChart1"/>
    <dgm:cxn modelId="{47423A4A-4604-4513-89FF-CD05BB3CA224}" type="presParOf" srcId="{A38A7BBD-C8B2-460D-9941-1AB6CF834111}" destId="{33973C0C-C08D-422E-8C8D-AEB203A99958}" srcOrd="0" destOrd="0" presId="urn:microsoft.com/office/officeart/2005/8/layout/orgChart1"/>
    <dgm:cxn modelId="{F755A136-2D70-4666-9A77-5FFFF297A671}" type="presParOf" srcId="{A38A7BBD-C8B2-460D-9941-1AB6CF834111}" destId="{7249FEC9-6F75-4CB3-B282-F657B947D169}" srcOrd="1" destOrd="0" presId="urn:microsoft.com/office/officeart/2005/8/layout/orgChart1"/>
    <dgm:cxn modelId="{0133658F-FCE3-4663-A34A-C9D0DBDEEDDD}" type="presParOf" srcId="{00DE7D81-4AF5-4F22-A894-F1513E493968}" destId="{EA6CD73A-B269-4997-82A0-D325AA45A205}" srcOrd="1" destOrd="0" presId="urn:microsoft.com/office/officeart/2005/8/layout/orgChart1"/>
    <dgm:cxn modelId="{9B65F0C1-F879-42C1-81D1-950A117844D4}" type="presParOf" srcId="{00DE7D81-4AF5-4F22-A894-F1513E493968}" destId="{4D449664-2643-4CA5-82E4-CF271F756129}" srcOrd="2" destOrd="0" presId="urn:microsoft.com/office/officeart/2005/8/layout/orgChart1"/>
    <dgm:cxn modelId="{D77F7C47-E330-487E-B3A1-0D8E0EBFC19F}" type="presParOf" srcId="{84E4295E-D85B-4288-93CD-8B143FD73BFD}" destId="{516E740F-9538-4AA1-8D6F-A6865BA5429F}" srcOrd="2" destOrd="0" presId="urn:microsoft.com/office/officeart/2005/8/layout/orgChart1"/>
    <dgm:cxn modelId="{E903E35C-C58A-41C6-9EB8-B6ACFC03C9E6}" type="presParOf" srcId="{84E4295E-D85B-4288-93CD-8B143FD73BFD}" destId="{A2CC9043-DD97-48AD-8863-C7704E87CC61}" srcOrd="3" destOrd="0" presId="urn:microsoft.com/office/officeart/2005/8/layout/orgChart1"/>
    <dgm:cxn modelId="{BD3412CD-8F9A-48D9-B965-06819FE5B8B1}" type="presParOf" srcId="{A2CC9043-DD97-48AD-8863-C7704E87CC61}" destId="{D4371D06-5F4D-4F7F-93F0-54C7C8C86C3D}" srcOrd="0" destOrd="0" presId="urn:microsoft.com/office/officeart/2005/8/layout/orgChart1"/>
    <dgm:cxn modelId="{812519D9-868E-4117-9C24-5FF185A2A336}" type="presParOf" srcId="{D4371D06-5F4D-4F7F-93F0-54C7C8C86C3D}" destId="{8B314D6E-5E0C-41C1-951A-4AA2E7645F5E}" srcOrd="0" destOrd="0" presId="urn:microsoft.com/office/officeart/2005/8/layout/orgChart1"/>
    <dgm:cxn modelId="{E69C6116-842D-469C-9283-EAA074278B99}" type="presParOf" srcId="{D4371D06-5F4D-4F7F-93F0-54C7C8C86C3D}" destId="{5179E67D-5061-4846-9D30-AA0A9DD8FD62}" srcOrd="1" destOrd="0" presId="urn:microsoft.com/office/officeart/2005/8/layout/orgChart1"/>
    <dgm:cxn modelId="{65819C7D-5F91-4380-91C9-E33BB29ABACF}" type="presParOf" srcId="{A2CC9043-DD97-48AD-8863-C7704E87CC61}" destId="{042D3F1B-37F2-4458-BEC3-8427B5E14F2B}" srcOrd="1" destOrd="0" presId="urn:microsoft.com/office/officeart/2005/8/layout/orgChart1"/>
    <dgm:cxn modelId="{CA4C7F4B-E72B-4D79-B185-E368012D7450}" type="presParOf" srcId="{A2CC9043-DD97-48AD-8863-C7704E87CC61}" destId="{9C608035-9BC3-4502-882D-86ECC8F65F72}" srcOrd="2" destOrd="0" presId="urn:microsoft.com/office/officeart/2005/8/layout/orgChart1"/>
    <dgm:cxn modelId="{42D621A1-09D8-4C3F-BAA4-F1B5E9D256F7}" type="presParOf" srcId="{84E4295E-D85B-4288-93CD-8B143FD73BFD}" destId="{E952DA44-13F4-4F25-85AA-D613D647D873}" srcOrd="4" destOrd="0" presId="urn:microsoft.com/office/officeart/2005/8/layout/orgChart1"/>
    <dgm:cxn modelId="{A1268F87-D566-4415-AB11-FE0543C65819}" type="presParOf" srcId="{84E4295E-D85B-4288-93CD-8B143FD73BFD}" destId="{A8E3AFC2-8952-46DC-B3F3-2FC69220D7A7}" srcOrd="5" destOrd="0" presId="urn:microsoft.com/office/officeart/2005/8/layout/orgChart1"/>
    <dgm:cxn modelId="{00BB6AD0-5ACA-4AB2-87E6-FBC6C7454BCF}" type="presParOf" srcId="{A8E3AFC2-8952-46DC-B3F3-2FC69220D7A7}" destId="{713E5E4B-16F2-420A-8BB2-BE207AF4E52B}" srcOrd="0" destOrd="0" presId="urn:microsoft.com/office/officeart/2005/8/layout/orgChart1"/>
    <dgm:cxn modelId="{5E837B22-5938-428C-ACC1-FF0C61C6D46D}" type="presParOf" srcId="{713E5E4B-16F2-420A-8BB2-BE207AF4E52B}" destId="{E24986A1-6FB5-49FD-9718-C081EDE8B9F0}" srcOrd="0" destOrd="0" presId="urn:microsoft.com/office/officeart/2005/8/layout/orgChart1"/>
    <dgm:cxn modelId="{B04C5792-8613-47AB-B715-33661DC6332C}" type="presParOf" srcId="{713E5E4B-16F2-420A-8BB2-BE207AF4E52B}" destId="{6DEF83B2-8C0A-4C64-9383-6E1B603443D1}" srcOrd="1" destOrd="0" presId="urn:microsoft.com/office/officeart/2005/8/layout/orgChart1"/>
    <dgm:cxn modelId="{BC6C4827-00A4-4D78-BDC7-8EBABE991266}" type="presParOf" srcId="{A8E3AFC2-8952-46DC-B3F3-2FC69220D7A7}" destId="{1EEF0E80-A782-42FF-B2B1-4C0779EFAD8D}" srcOrd="1" destOrd="0" presId="urn:microsoft.com/office/officeart/2005/8/layout/orgChart1"/>
    <dgm:cxn modelId="{8DF49E1F-1D77-4A6A-BA3A-915B00739566}" type="presParOf" srcId="{A8E3AFC2-8952-46DC-B3F3-2FC69220D7A7}" destId="{393C6412-D3C3-4D6B-926A-37B20650C974}" srcOrd="2" destOrd="0" presId="urn:microsoft.com/office/officeart/2005/8/layout/orgChart1"/>
    <dgm:cxn modelId="{932B4BF3-5896-4F70-B301-2018A306DFD6}" type="presParOf" srcId="{EBFCA9E5-2655-471D-A363-7821C7772C8D}" destId="{67FC8B9A-993D-43BD-BE46-D3E1BFA484B9}" srcOrd="2" destOrd="0" presId="urn:microsoft.com/office/officeart/2005/8/layout/orgChart1"/>
    <dgm:cxn modelId="{E1CA4CF6-6104-4238-99AA-268DDFE1DBDE}" type="presParOf" srcId="{67FC8B9A-993D-43BD-BE46-D3E1BFA484B9}" destId="{B566E3E9-53D6-4434-B66E-FD2D08F12DCB}" srcOrd="0" destOrd="0" presId="urn:microsoft.com/office/officeart/2005/8/layout/orgChart1"/>
    <dgm:cxn modelId="{C2ABB05C-3F7C-40FC-8E91-146F7D5C07DB}" type="presParOf" srcId="{67FC8B9A-993D-43BD-BE46-D3E1BFA484B9}" destId="{9BA0C036-CA87-4C39-967D-8209D9235414}" srcOrd="1" destOrd="0" presId="urn:microsoft.com/office/officeart/2005/8/layout/orgChart1"/>
    <dgm:cxn modelId="{1EFBFB48-1957-42A9-8DC0-0DF146FCB27E}" type="presParOf" srcId="{9BA0C036-CA87-4C39-967D-8209D9235414}" destId="{BF6BB663-2D56-4C20-8BAF-8D8B6670C9C3}" srcOrd="0" destOrd="0" presId="urn:microsoft.com/office/officeart/2005/8/layout/orgChart1"/>
    <dgm:cxn modelId="{C29852AB-AD63-49A8-ADCC-9FE6831FC13A}" type="presParOf" srcId="{BF6BB663-2D56-4C20-8BAF-8D8B6670C9C3}" destId="{BACAD2D2-6CC8-4961-8A9F-2E6B0A327AD0}" srcOrd="0" destOrd="0" presId="urn:microsoft.com/office/officeart/2005/8/layout/orgChart1"/>
    <dgm:cxn modelId="{F286FF87-A725-4B98-8C93-BFCE08E3173E}" type="presParOf" srcId="{BF6BB663-2D56-4C20-8BAF-8D8B6670C9C3}" destId="{4AAA1F82-641B-470E-8628-1BB07CB63E0B}" srcOrd="1" destOrd="0" presId="urn:microsoft.com/office/officeart/2005/8/layout/orgChart1"/>
    <dgm:cxn modelId="{2CB0BFD6-F7FF-4B18-BF28-CA53DE51C74C}" type="presParOf" srcId="{9BA0C036-CA87-4C39-967D-8209D9235414}" destId="{A8A610AA-3A8D-460B-8F57-702C875E242F}" srcOrd="1" destOrd="0" presId="urn:microsoft.com/office/officeart/2005/8/layout/orgChart1"/>
    <dgm:cxn modelId="{3547DCD7-26BE-476C-A5E0-3B7EC48F45A9}" type="presParOf" srcId="{9BA0C036-CA87-4C39-967D-8209D9235414}" destId="{FE97C206-90CC-423D-A151-7FEC03DB5B39}" srcOrd="2" destOrd="0" presId="urn:microsoft.com/office/officeart/2005/8/layout/orgChart1"/>
    <dgm:cxn modelId="{982906FF-94D0-46E6-9DD2-1A751091EB56}" type="presParOf" srcId="{5D6E51BD-D57B-4E74-BD4E-738C01FB64C1}" destId="{65B11744-E533-42A4-8220-AB577A2FCDE1}" srcOrd="1" destOrd="0" presId="urn:microsoft.com/office/officeart/2005/8/layout/orgChart1"/>
    <dgm:cxn modelId="{FB95D93D-CAF5-4E6E-8339-FA90C59582BF}" type="presParOf" srcId="{65B11744-E533-42A4-8220-AB577A2FCDE1}" destId="{E3D4A460-FB14-4156-BA7A-242CE60151D9}" srcOrd="0" destOrd="0" presId="urn:microsoft.com/office/officeart/2005/8/layout/orgChart1"/>
    <dgm:cxn modelId="{FA435BCF-CF09-443A-B4DC-18CC1DA6152D}" type="presParOf" srcId="{E3D4A460-FB14-4156-BA7A-242CE60151D9}" destId="{0B872ED8-24F7-44BB-8D37-561C02FFC1EB}" srcOrd="0" destOrd="0" presId="urn:microsoft.com/office/officeart/2005/8/layout/orgChart1"/>
    <dgm:cxn modelId="{6B60A316-8027-4A6F-B86A-CC5C51AAB6D2}" type="presParOf" srcId="{E3D4A460-FB14-4156-BA7A-242CE60151D9}" destId="{9A596F15-002B-4B0C-B2E4-59EE3EA953C7}" srcOrd="1" destOrd="0" presId="urn:microsoft.com/office/officeart/2005/8/layout/orgChart1"/>
    <dgm:cxn modelId="{B2089E66-5803-478E-9D26-23C4A95058C0}" type="presParOf" srcId="{65B11744-E533-42A4-8220-AB577A2FCDE1}" destId="{9426B629-3831-40EA-B117-18E6B26969A8}" srcOrd="1" destOrd="0" presId="urn:microsoft.com/office/officeart/2005/8/layout/orgChart1"/>
    <dgm:cxn modelId="{6879B1AD-CB30-4E68-9478-3BC97690EF0E}" type="presParOf" srcId="{65B11744-E533-42A4-8220-AB577A2FCDE1}" destId="{32E30104-CB18-4946-9849-EC3E05423C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E31EE-14DE-4BAC-A683-78C054CC91A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4132E9-9444-48DC-B8F9-F9F09491C03D}">
      <dgm:prSet phldrT="[Текст]" custT="1"/>
      <dgm:spPr/>
      <dgm:t>
        <a:bodyPr/>
        <a:lstStyle/>
        <a:p>
          <a:r>
            <a:rPr lang="ru-RU" sz="3600" dirty="0" err="1" smtClean="0">
              <a:latin typeface="Times New Roman" pitchFamily="18" charset="0"/>
              <a:cs typeface="Times New Roman" pitchFamily="18" charset="0"/>
            </a:rPr>
            <a:t>Послетекстовый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70C63F62-8C60-4B44-A77F-A8528951C926}" type="parTrans" cxnId="{394C0DFE-C7CE-49D5-9D99-B0FFD532AB95}">
      <dgm:prSet/>
      <dgm:spPr/>
      <dgm:t>
        <a:bodyPr/>
        <a:lstStyle/>
        <a:p>
          <a:endParaRPr lang="ru-RU"/>
        </a:p>
      </dgm:t>
    </dgm:pt>
    <dgm:pt modelId="{3FAE9B9E-FAAC-4CE0-B82D-44E96D407282}" type="sibTrans" cxnId="{394C0DFE-C7CE-49D5-9D99-B0FFD532AB95}">
      <dgm:prSet/>
      <dgm:spPr/>
      <dgm:t>
        <a:bodyPr/>
        <a:lstStyle/>
        <a:p>
          <a:endParaRPr lang="ru-RU"/>
        </a:p>
      </dgm:t>
    </dgm:pt>
    <dgm:pt modelId="{92BA08CE-92A0-4F7E-85EE-8AD0FDF6A9A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Интерпретация текста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A56AF93-F933-4E7E-B639-4802E3C3F8E5}" type="parTrans" cxnId="{04631BA0-88B0-43CD-92B7-6824F940C0C7}">
      <dgm:prSet/>
      <dgm:spPr/>
      <dgm:t>
        <a:bodyPr/>
        <a:lstStyle/>
        <a:p>
          <a:endParaRPr lang="ru-RU"/>
        </a:p>
      </dgm:t>
    </dgm:pt>
    <dgm:pt modelId="{287DD4E2-2172-49B7-B4E4-2651D2CB3F42}" type="sibTrans" cxnId="{04631BA0-88B0-43CD-92B7-6824F940C0C7}">
      <dgm:prSet/>
      <dgm:spPr/>
      <dgm:t>
        <a:bodyPr/>
        <a:lstStyle/>
        <a:p>
          <a:endParaRPr lang="ru-RU"/>
        </a:p>
      </dgm:t>
    </dgm:pt>
    <dgm:pt modelId="{3ED61F79-0A80-40FC-A1D1-C1399A9A2E11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Обобщение полученной информации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EE593B3-01D1-47DA-A49C-E9F0A07F9CE1}" type="parTrans" cxnId="{1D081D5E-D041-4DC4-A869-8E3570C5CC74}">
      <dgm:prSet/>
      <dgm:spPr/>
      <dgm:t>
        <a:bodyPr/>
        <a:lstStyle/>
        <a:p>
          <a:endParaRPr lang="ru-RU"/>
        </a:p>
      </dgm:t>
    </dgm:pt>
    <dgm:pt modelId="{476B97DB-F315-4FF0-8C62-B2771E97BD9C}" type="sibTrans" cxnId="{1D081D5E-D041-4DC4-A869-8E3570C5CC74}">
      <dgm:prSet/>
      <dgm:spPr/>
      <dgm:t>
        <a:bodyPr/>
        <a:lstStyle/>
        <a:p>
          <a:endParaRPr lang="ru-RU"/>
        </a:p>
      </dgm:t>
    </dgm:pt>
    <dgm:pt modelId="{B2C05E07-E901-422F-A369-66D1F744F1B1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Опорная схема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1C94C83-B8F6-4FEA-B0AB-2CC0EB82CDBE}" type="parTrans" cxnId="{58A19441-BB45-4CCC-9479-F2CA29046F98}">
      <dgm:prSet/>
      <dgm:spPr/>
      <dgm:t>
        <a:bodyPr/>
        <a:lstStyle/>
        <a:p>
          <a:endParaRPr lang="ru-RU"/>
        </a:p>
      </dgm:t>
    </dgm:pt>
    <dgm:pt modelId="{A0A2918A-8D0A-46C3-A6BC-E3005C442658}" type="sibTrans" cxnId="{58A19441-BB45-4CCC-9479-F2CA29046F98}">
      <dgm:prSet/>
      <dgm:spPr/>
      <dgm:t>
        <a:bodyPr/>
        <a:lstStyle/>
        <a:p>
          <a:endParaRPr lang="ru-RU"/>
        </a:p>
      </dgm:t>
    </dgm:pt>
    <dgm:pt modelId="{8A5EC94E-94ED-4F33-A2D8-C9FC6CA63802}" type="pres">
      <dgm:prSet presAssocID="{801E31EE-14DE-4BAC-A683-78C054CC91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3363C8-66DD-4861-BC1E-D5348E7A366F}" type="pres">
      <dgm:prSet presAssocID="{424132E9-9444-48DC-B8F9-F9F09491C03D}" presName="root1" presStyleCnt="0"/>
      <dgm:spPr/>
    </dgm:pt>
    <dgm:pt modelId="{8334111F-95D5-4EF7-88B9-B2D22A6E05A2}" type="pres">
      <dgm:prSet presAssocID="{424132E9-9444-48DC-B8F9-F9F09491C03D}" presName="LevelOneTextNode" presStyleLbl="node0" presStyleIdx="0" presStyleCnt="1" custScaleX="194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757379-B12F-4649-AD68-08DA69C55056}" type="pres">
      <dgm:prSet presAssocID="{424132E9-9444-48DC-B8F9-F9F09491C03D}" presName="level2hierChild" presStyleCnt="0"/>
      <dgm:spPr/>
    </dgm:pt>
    <dgm:pt modelId="{214E8D5B-F5FD-4DE3-8D05-596866527FC6}" type="pres">
      <dgm:prSet presAssocID="{2A56AF93-F933-4E7E-B639-4802E3C3F8E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85FEAAA-C78E-405B-82A1-1A0AD5FA5D66}" type="pres">
      <dgm:prSet presAssocID="{2A56AF93-F933-4E7E-B639-4802E3C3F8E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373A16A-A010-4EA5-8121-EDD2C3A074B3}" type="pres">
      <dgm:prSet presAssocID="{92BA08CE-92A0-4F7E-85EE-8AD0FDF6A9A3}" presName="root2" presStyleCnt="0"/>
      <dgm:spPr/>
    </dgm:pt>
    <dgm:pt modelId="{276C7E68-9296-42F3-9E17-458DC4FCCFD5}" type="pres">
      <dgm:prSet presAssocID="{92BA08CE-92A0-4F7E-85EE-8AD0FDF6A9A3}" presName="LevelTwoTextNode" presStyleLbl="node2" presStyleIdx="0" presStyleCnt="2" custScaleX="225240" custScaleY="57243" custLinFactNeighborX="-507" custLinFactNeighborY="-836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1E5907-C57A-49BD-AA8C-F79C4CA9E571}" type="pres">
      <dgm:prSet presAssocID="{92BA08CE-92A0-4F7E-85EE-8AD0FDF6A9A3}" presName="level3hierChild" presStyleCnt="0"/>
      <dgm:spPr/>
    </dgm:pt>
    <dgm:pt modelId="{F5A9C895-E676-46A4-B70A-E0A12B770E6F}" type="pres">
      <dgm:prSet presAssocID="{FEE593B3-01D1-47DA-A49C-E9F0A07F9CE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D6D3464-17C2-4AB8-A9E6-4B2C23A2AC68}" type="pres">
      <dgm:prSet presAssocID="{FEE593B3-01D1-47DA-A49C-E9F0A07F9CE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88C566D-3E7A-4438-8ADF-C98D390A0C81}" type="pres">
      <dgm:prSet presAssocID="{3ED61F79-0A80-40FC-A1D1-C1399A9A2E11}" presName="root2" presStyleCnt="0"/>
      <dgm:spPr/>
    </dgm:pt>
    <dgm:pt modelId="{98AA7607-ADE7-45ED-AE83-183645AC0577}" type="pres">
      <dgm:prSet presAssocID="{3ED61F79-0A80-40FC-A1D1-C1399A9A2E11}" presName="LevelTwoTextNode" presStyleLbl="node2" presStyleIdx="1" presStyleCnt="2" custScaleX="121022" custScaleY="149208" custLinFactNeighborX="1313" custLinFactNeighborY="75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D213DA-DBDA-4134-B9D1-73A5308884FC}" type="pres">
      <dgm:prSet presAssocID="{3ED61F79-0A80-40FC-A1D1-C1399A9A2E11}" presName="level3hierChild" presStyleCnt="0"/>
      <dgm:spPr/>
    </dgm:pt>
    <dgm:pt modelId="{C47B95E3-E0BF-4A44-AFEB-D5E004C3FC83}" type="pres">
      <dgm:prSet presAssocID="{81C94C83-B8F6-4FEA-B0AB-2CC0EB82CDBE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D40F1EC8-0024-49A8-9BE2-7F952BE392D5}" type="pres">
      <dgm:prSet presAssocID="{81C94C83-B8F6-4FEA-B0AB-2CC0EB82CDBE}" presName="connTx" presStyleLbl="parChTrans1D3" presStyleIdx="0" presStyleCnt="1"/>
      <dgm:spPr/>
      <dgm:t>
        <a:bodyPr/>
        <a:lstStyle/>
        <a:p>
          <a:endParaRPr lang="ru-RU"/>
        </a:p>
      </dgm:t>
    </dgm:pt>
    <dgm:pt modelId="{4168ECB1-79D9-4922-B9F6-1F706FB24B6C}" type="pres">
      <dgm:prSet presAssocID="{B2C05E07-E901-422F-A369-66D1F744F1B1}" presName="root2" presStyleCnt="0"/>
      <dgm:spPr/>
    </dgm:pt>
    <dgm:pt modelId="{88346A0F-B30A-45C7-9441-12BDCA9FE3F9}" type="pres">
      <dgm:prSet presAssocID="{B2C05E07-E901-422F-A369-66D1F744F1B1}" presName="LevelTwoTextNode" presStyleLbl="node3" presStyleIdx="0" presStyleCnt="1" custScaleX="87635" custLinFactNeighborX="-2546" custLinFactNeighborY="75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D5C9D4-D6B5-421F-B744-824179C842DB}" type="pres">
      <dgm:prSet presAssocID="{B2C05E07-E901-422F-A369-66D1F744F1B1}" presName="level3hierChild" presStyleCnt="0"/>
      <dgm:spPr/>
    </dgm:pt>
  </dgm:ptLst>
  <dgm:cxnLst>
    <dgm:cxn modelId="{11DF8AC5-1594-497B-97F2-854683E2583B}" type="presOf" srcId="{424132E9-9444-48DC-B8F9-F9F09491C03D}" destId="{8334111F-95D5-4EF7-88B9-B2D22A6E05A2}" srcOrd="0" destOrd="0" presId="urn:microsoft.com/office/officeart/2005/8/layout/hierarchy2"/>
    <dgm:cxn modelId="{C488354E-EA9E-4369-B8B6-1B164C1122C3}" type="presOf" srcId="{FEE593B3-01D1-47DA-A49C-E9F0A07F9CE1}" destId="{FD6D3464-17C2-4AB8-A9E6-4B2C23A2AC68}" srcOrd="1" destOrd="0" presId="urn:microsoft.com/office/officeart/2005/8/layout/hierarchy2"/>
    <dgm:cxn modelId="{C43FE2C8-23EC-458F-B26F-8813BA83E1D6}" type="presOf" srcId="{81C94C83-B8F6-4FEA-B0AB-2CC0EB82CDBE}" destId="{C47B95E3-E0BF-4A44-AFEB-D5E004C3FC83}" srcOrd="0" destOrd="0" presId="urn:microsoft.com/office/officeart/2005/8/layout/hierarchy2"/>
    <dgm:cxn modelId="{1D081D5E-D041-4DC4-A869-8E3570C5CC74}" srcId="{424132E9-9444-48DC-B8F9-F9F09491C03D}" destId="{3ED61F79-0A80-40FC-A1D1-C1399A9A2E11}" srcOrd="1" destOrd="0" parTransId="{FEE593B3-01D1-47DA-A49C-E9F0A07F9CE1}" sibTransId="{476B97DB-F315-4FF0-8C62-B2771E97BD9C}"/>
    <dgm:cxn modelId="{0D53BDBF-90F7-459F-890B-66151F761939}" type="presOf" srcId="{801E31EE-14DE-4BAC-A683-78C054CC91AA}" destId="{8A5EC94E-94ED-4F33-A2D8-C9FC6CA63802}" srcOrd="0" destOrd="0" presId="urn:microsoft.com/office/officeart/2005/8/layout/hierarchy2"/>
    <dgm:cxn modelId="{8B673FE2-9646-4CBA-8CE0-DBA815947FBE}" type="presOf" srcId="{FEE593B3-01D1-47DA-A49C-E9F0A07F9CE1}" destId="{F5A9C895-E676-46A4-B70A-E0A12B770E6F}" srcOrd="0" destOrd="0" presId="urn:microsoft.com/office/officeart/2005/8/layout/hierarchy2"/>
    <dgm:cxn modelId="{0EB2815D-DFD8-48BC-BA38-0D5B8E63F543}" type="presOf" srcId="{81C94C83-B8F6-4FEA-B0AB-2CC0EB82CDBE}" destId="{D40F1EC8-0024-49A8-9BE2-7F952BE392D5}" srcOrd="1" destOrd="0" presId="urn:microsoft.com/office/officeart/2005/8/layout/hierarchy2"/>
    <dgm:cxn modelId="{B39EE74B-DC56-4C77-B68D-C7FC88188BF9}" type="presOf" srcId="{2A56AF93-F933-4E7E-B639-4802E3C3F8E5}" destId="{214E8D5B-F5FD-4DE3-8D05-596866527FC6}" srcOrd="0" destOrd="0" presId="urn:microsoft.com/office/officeart/2005/8/layout/hierarchy2"/>
    <dgm:cxn modelId="{04631BA0-88B0-43CD-92B7-6824F940C0C7}" srcId="{424132E9-9444-48DC-B8F9-F9F09491C03D}" destId="{92BA08CE-92A0-4F7E-85EE-8AD0FDF6A9A3}" srcOrd="0" destOrd="0" parTransId="{2A56AF93-F933-4E7E-B639-4802E3C3F8E5}" sibTransId="{287DD4E2-2172-49B7-B4E4-2651D2CB3F42}"/>
    <dgm:cxn modelId="{0C13C517-8915-4FF7-B46D-AF52D71CE551}" type="presOf" srcId="{2A56AF93-F933-4E7E-B639-4802E3C3F8E5}" destId="{285FEAAA-C78E-405B-82A1-1A0AD5FA5D66}" srcOrd="1" destOrd="0" presId="urn:microsoft.com/office/officeart/2005/8/layout/hierarchy2"/>
    <dgm:cxn modelId="{20860010-1952-4CD4-9FF5-F9307A0EAE65}" type="presOf" srcId="{B2C05E07-E901-422F-A369-66D1F744F1B1}" destId="{88346A0F-B30A-45C7-9441-12BDCA9FE3F9}" srcOrd="0" destOrd="0" presId="urn:microsoft.com/office/officeart/2005/8/layout/hierarchy2"/>
    <dgm:cxn modelId="{58A19441-BB45-4CCC-9479-F2CA29046F98}" srcId="{3ED61F79-0A80-40FC-A1D1-C1399A9A2E11}" destId="{B2C05E07-E901-422F-A369-66D1F744F1B1}" srcOrd="0" destOrd="0" parTransId="{81C94C83-B8F6-4FEA-B0AB-2CC0EB82CDBE}" sibTransId="{A0A2918A-8D0A-46C3-A6BC-E3005C442658}"/>
    <dgm:cxn modelId="{2F7F399F-953C-40F6-9EC5-D64C42F76BC5}" type="presOf" srcId="{92BA08CE-92A0-4F7E-85EE-8AD0FDF6A9A3}" destId="{276C7E68-9296-42F3-9E17-458DC4FCCFD5}" srcOrd="0" destOrd="0" presId="urn:microsoft.com/office/officeart/2005/8/layout/hierarchy2"/>
    <dgm:cxn modelId="{E1602CD5-705D-4E33-A126-B0944BB0FDD6}" type="presOf" srcId="{3ED61F79-0A80-40FC-A1D1-C1399A9A2E11}" destId="{98AA7607-ADE7-45ED-AE83-183645AC0577}" srcOrd="0" destOrd="0" presId="urn:microsoft.com/office/officeart/2005/8/layout/hierarchy2"/>
    <dgm:cxn modelId="{394C0DFE-C7CE-49D5-9D99-B0FFD532AB95}" srcId="{801E31EE-14DE-4BAC-A683-78C054CC91AA}" destId="{424132E9-9444-48DC-B8F9-F9F09491C03D}" srcOrd="0" destOrd="0" parTransId="{70C63F62-8C60-4B44-A77F-A8528951C926}" sibTransId="{3FAE9B9E-FAAC-4CE0-B82D-44E96D407282}"/>
    <dgm:cxn modelId="{911DB78F-5046-49B8-BD76-7FE9BA0683CC}" type="presParOf" srcId="{8A5EC94E-94ED-4F33-A2D8-C9FC6CA63802}" destId="{C43363C8-66DD-4861-BC1E-D5348E7A366F}" srcOrd="0" destOrd="0" presId="urn:microsoft.com/office/officeart/2005/8/layout/hierarchy2"/>
    <dgm:cxn modelId="{23F5CCB4-63FA-44FF-8A82-DF658CE95AC9}" type="presParOf" srcId="{C43363C8-66DD-4861-BC1E-D5348E7A366F}" destId="{8334111F-95D5-4EF7-88B9-B2D22A6E05A2}" srcOrd="0" destOrd="0" presId="urn:microsoft.com/office/officeart/2005/8/layout/hierarchy2"/>
    <dgm:cxn modelId="{16696AE6-C8C5-4178-8D94-6C9F6F2E87DD}" type="presParOf" srcId="{C43363C8-66DD-4861-BC1E-D5348E7A366F}" destId="{DA757379-B12F-4649-AD68-08DA69C55056}" srcOrd="1" destOrd="0" presId="urn:microsoft.com/office/officeart/2005/8/layout/hierarchy2"/>
    <dgm:cxn modelId="{E8B7F800-09E0-4D9F-86D1-D2C7EEAF5DDD}" type="presParOf" srcId="{DA757379-B12F-4649-AD68-08DA69C55056}" destId="{214E8D5B-F5FD-4DE3-8D05-596866527FC6}" srcOrd="0" destOrd="0" presId="urn:microsoft.com/office/officeart/2005/8/layout/hierarchy2"/>
    <dgm:cxn modelId="{66E8B9F3-24BF-446C-B637-D09E56B37AA1}" type="presParOf" srcId="{214E8D5B-F5FD-4DE3-8D05-596866527FC6}" destId="{285FEAAA-C78E-405B-82A1-1A0AD5FA5D66}" srcOrd="0" destOrd="0" presId="urn:microsoft.com/office/officeart/2005/8/layout/hierarchy2"/>
    <dgm:cxn modelId="{A639737F-84DB-4F80-AC2C-F8795F7F39C1}" type="presParOf" srcId="{DA757379-B12F-4649-AD68-08DA69C55056}" destId="{3373A16A-A010-4EA5-8121-EDD2C3A074B3}" srcOrd="1" destOrd="0" presId="urn:microsoft.com/office/officeart/2005/8/layout/hierarchy2"/>
    <dgm:cxn modelId="{08A028FA-A607-40FC-A7D1-0DFAB8B37865}" type="presParOf" srcId="{3373A16A-A010-4EA5-8121-EDD2C3A074B3}" destId="{276C7E68-9296-42F3-9E17-458DC4FCCFD5}" srcOrd="0" destOrd="0" presId="urn:microsoft.com/office/officeart/2005/8/layout/hierarchy2"/>
    <dgm:cxn modelId="{DD99D34D-B118-44D2-8813-98255AB24A73}" type="presParOf" srcId="{3373A16A-A010-4EA5-8121-EDD2C3A074B3}" destId="{791E5907-C57A-49BD-AA8C-F79C4CA9E571}" srcOrd="1" destOrd="0" presId="urn:microsoft.com/office/officeart/2005/8/layout/hierarchy2"/>
    <dgm:cxn modelId="{9346F7D4-85E1-43C2-BCF8-15D47A2DE17B}" type="presParOf" srcId="{DA757379-B12F-4649-AD68-08DA69C55056}" destId="{F5A9C895-E676-46A4-B70A-E0A12B770E6F}" srcOrd="2" destOrd="0" presId="urn:microsoft.com/office/officeart/2005/8/layout/hierarchy2"/>
    <dgm:cxn modelId="{9806037E-C9C1-4D0D-9479-98715FB45465}" type="presParOf" srcId="{F5A9C895-E676-46A4-B70A-E0A12B770E6F}" destId="{FD6D3464-17C2-4AB8-A9E6-4B2C23A2AC68}" srcOrd="0" destOrd="0" presId="urn:microsoft.com/office/officeart/2005/8/layout/hierarchy2"/>
    <dgm:cxn modelId="{96FBC330-9C07-4FEC-A5E8-56A8BF2EF064}" type="presParOf" srcId="{DA757379-B12F-4649-AD68-08DA69C55056}" destId="{088C566D-3E7A-4438-8ADF-C98D390A0C81}" srcOrd="3" destOrd="0" presId="urn:microsoft.com/office/officeart/2005/8/layout/hierarchy2"/>
    <dgm:cxn modelId="{BE157E61-5849-4733-961C-541969CE70D4}" type="presParOf" srcId="{088C566D-3E7A-4438-8ADF-C98D390A0C81}" destId="{98AA7607-ADE7-45ED-AE83-183645AC0577}" srcOrd="0" destOrd="0" presId="urn:microsoft.com/office/officeart/2005/8/layout/hierarchy2"/>
    <dgm:cxn modelId="{8ECCD4DB-E286-4293-BD58-5314AA6F0872}" type="presParOf" srcId="{088C566D-3E7A-4438-8ADF-C98D390A0C81}" destId="{08D213DA-DBDA-4134-B9D1-73A5308884FC}" srcOrd="1" destOrd="0" presId="urn:microsoft.com/office/officeart/2005/8/layout/hierarchy2"/>
    <dgm:cxn modelId="{B6D04C3E-4D1C-49BC-89C7-C8C7A0366F92}" type="presParOf" srcId="{08D213DA-DBDA-4134-B9D1-73A5308884FC}" destId="{C47B95E3-E0BF-4A44-AFEB-D5E004C3FC83}" srcOrd="0" destOrd="0" presId="urn:microsoft.com/office/officeart/2005/8/layout/hierarchy2"/>
    <dgm:cxn modelId="{B70D9D8F-7FDE-41E7-B366-86E5EC186974}" type="presParOf" srcId="{C47B95E3-E0BF-4A44-AFEB-D5E004C3FC83}" destId="{D40F1EC8-0024-49A8-9BE2-7F952BE392D5}" srcOrd="0" destOrd="0" presId="urn:microsoft.com/office/officeart/2005/8/layout/hierarchy2"/>
    <dgm:cxn modelId="{E8F14DF6-00FD-4E93-9C0F-D58BA9BA5ECA}" type="presParOf" srcId="{08D213DA-DBDA-4134-B9D1-73A5308884FC}" destId="{4168ECB1-79D9-4922-B9F6-1F706FB24B6C}" srcOrd="1" destOrd="0" presId="urn:microsoft.com/office/officeart/2005/8/layout/hierarchy2"/>
    <dgm:cxn modelId="{94712544-32D0-49F5-BA32-371B5B56EB6B}" type="presParOf" srcId="{4168ECB1-79D9-4922-B9F6-1F706FB24B6C}" destId="{88346A0F-B30A-45C7-9441-12BDCA9FE3F9}" srcOrd="0" destOrd="0" presId="urn:microsoft.com/office/officeart/2005/8/layout/hierarchy2"/>
    <dgm:cxn modelId="{76611CCC-0275-4CC3-A410-64E4FF42A137}" type="presParOf" srcId="{4168ECB1-79D9-4922-B9F6-1F706FB24B6C}" destId="{93D5C9D4-D6B5-421F-B744-824179C842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D212BF-EF98-4611-BEDF-1372DE34EA9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DB6531-018A-44AD-9676-49DC519633E8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Текстовый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9B003BB6-DBB8-4FAA-80EB-B273EFA69D6D}" type="parTrans" cxnId="{89E867EA-13E2-4A12-8B5F-513D4AEC917F}">
      <dgm:prSet/>
      <dgm:spPr/>
      <dgm:t>
        <a:bodyPr/>
        <a:lstStyle/>
        <a:p>
          <a:endParaRPr lang="ru-RU"/>
        </a:p>
      </dgm:t>
    </dgm:pt>
    <dgm:pt modelId="{BA527E7E-9492-4824-851E-2930C5C689D1}" type="sibTrans" cxnId="{89E867EA-13E2-4A12-8B5F-513D4AEC917F}">
      <dgm:prSet/>
      <dgm:spPr/>
      <dgm:t>
        <a:bodyPr/>
        <a:lstStyle/>
        <a:p>
          <a:endParaRPr lang="ru-RU"/>
        </a:p>
      </dgm:t>
    </dgm:pt>
    <dgm:pt modelId="{EBBB2524-7EF7-4209-8F27-391B3FCC87EB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Основная мысль текста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6F2D8DC-D065-4999-8F61-206CEE9BBDD6}" type="parTrans" cxnId="{7B9C102C-5EB3-4FE0-A5AB-749526C27DBA}">
      <dgm:prSet/>
      <dgm:spPr/>
      <dgm:t>
        <a:bodyPr/>
        <a:lstStyle/>
        <a:p>
          <a:endParaRPr lang="ru-RU"/>
        </a:p>
      </dgm:t>
    </dgm:pt>
    <dgm:pt modelId="{5C589E29-32B9-404F-8DA7-76180EC35DC5}" type="sibTrans" cxnId="{7B9C102C-5EB3-4FE0-A5AB-749526C27DBA}">
      <dgm:prSet/>
      <dgm:spPr/>
      <dgm:t>
        <a:bodyPr/>
        <a:lstStyle/>
        <a:p>
          <a:endParaRPr lang="ru-RU"/>
        </a:p>
      </dgm:t>
    </dgm:pt>
    <dgm:pt modelId="{0EB24F17-A76C-40D2-806B-046ACC889FAE}" type="pres">
      <dgm:prSet presAssocID="{2DD212BF-EF98-4611-BEDF-1372DE34EA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B2A394-0E68-410F-818C-89A99983769B}" type="pres">
      <dgm:prSet presAssocID="{CCDB6531-018A-44AD-9676-49DC519633E8}" presName="hierRoot1" presStyleCnt="0">
        <dgm:presLayoutVars>
          <dgm:hierBranch val="init"/>
        </dgm:presLayoutVars>
      </dgm:prSet>
      <dgm:spPr/>
    </dgm:pt>
    <dgm:pt modelId="{D6F606E2-CB4C-4CFB-A6AD-26C4BF17306F}" type="pres">
      <dgm:prSet presAssocID="{CCDB6531-018A-44AD-9676-49DC519633E8}" presName="rootComposite1" presStyleCnt="0"/>
      <dgm:spPr/>
    </dgm:pt>
    <dgm:pt modelId="{91D8E59B-906E-4F43-B152-0DD038796F41}" type="pres">
      <dgm:prSet presAssocID="{CCDB6531-018A-44AD-9676-49DC519633E8}" presName="rootText1" presStyleLbl="node0" presStyleIdx="0" presStyleCnt="1" custScaleX="164225" custScaleY="70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C11B13-BD5D-4687-A78F-6B153211728A}" type="pres">
      <dgm:prSet presAssocID="{CCDB6531-018A-44AD-9676-49DC519633E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775276E-9824-485A-9ADB-3EDB42040AC0}" type="pres">
      <dgm:prSet presAssocID="{CCDB6531-018A-44AD-9676-49DC519633E8}" presName="hierChild2" presStyleCnt="0"/>
      <dgm:spPr/>
    </dgm:pt>
    <dgm:pt modelId="{6929A9A7-0481-4534-9CC3-958B120B78CA}" type="pres">
      <dgm:prSet presAssocID="{46F2D8DC-D065-4999-8F61-206CEE9BBDD6}" presName="Name37" presStyleLbl="parChTrans1D2" presStyleIdx="0" presStyleCnt="1"/>
      <dgm:spPr/>
      <dgm:t>
        <a:bodyPr/>
        <a:lstStyle/>
        <a:p>
          <a:endParaRPr lang="ru-RU"/>
        </a:p>
      </dgm:t>
    </dgm:pt>
    <dgm:pt modelId="{5D053259-B737-404F-90DD-4A080EAAD5EE}" type="pres">
      <dgm:prSet presAssocID="{EBBB2524-7EF7-4209-8F27-391B3FCC87EB}" presName="hierRoot2" presStyleCnt="0">
        <dgm:presLayoutVars>
          <dgm:hierBranch val="init"/>
        </dgm:presLayoutVars>
      </dgm:prSet>
      <dgm:spPr/>
    </dgm:pt>
    <dgm:pt modelId="{5961BB74-6562-43EE-A299-31A64EF2E8DD}" type="pres">
      <dgm:prSet presAssocID="{EBBB2524-7EF7-4209-8F27-391B3FCC87EB}" presName="rootComposite" presStyleCnt="0"/>
      <dgm:spPr/>
    </dgm:pt>
    <dgm:pt modelId="{2744F522-5CAE-492A-B457-DDEBA0A99F37}" type="pres">
      <dgm:prSet presAssocID="{EBBB2524-7EF7-4209-8F27-391B3FCC87EB}" presName="rootText" presStyleLbl="node2" presStyleIdx="0" presStyleCnt="1" custScaleX="236679" custScaleY="60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494C7-E86A-4C7E-8F39-670AB069372D}" type="pres">
      <dgm:prSet presAssocID="{EBBB2524-7EF7-4209-8F27-391B3FCC87EB}" presName="rootConnector" presStyleLbl="node2" presStyleIdx="0" presStyleCnt="1"/>
      <dgm:spPr/>
      <dgm:t>
        <a:bodyPr/>
        <a:lstStyle/>
        <a:p>
          <a:endParaRPr lang="ru-RU"/>
        </a:p>
      </dgm:t>
    </dgm:pt>
    <dgm:pt modelId="{E6703B3A-DF6B-42BD-9345-7D803B505C7C}" type="pres">
      <dgm:prSet presAssocID="{EBBB2524-7EF7-4209-8F27-391B3FCC87EB}" presName="hierChild4" presStyleCnt="0"/>
      <dgm:spPr/>
    </dgm:pt>
    <dgm:pt modelId="{1E78B536-35F0-434F-88D1-7F9E634C2C1E}" type="pres">
      <dgm:prSet presAssocID="{EBBB2524-7EF7-4209-8F27-391B3FCC87EB}" presName="hierChild5" presStyleCnt="0"/>
      <dgm:spPr/>
    </dgm:pt>
    <dgm:pt modelId="{A29C2CA1-619A-4358-AF6F-D254A5F8606C}" type="pres">
      <dgm:prSet presAssocID="{CCDB6531-018A-44AD-9676-49DC519633E8}" presName="hierChild3" presStyleCnt="0"/>
      <dgm:spPr/>
    </dgm:pt>
  </dgm:ptLst>
  <dgm:cxnLst>
    <dgm:cxn modelId="{8C49B39F-26CC-4E6E-8384-4877719D5CD6}" type="presOf" srcId="{EBBB2524-7EF7-4209-8F27-391B3FCC87EB}" destId="{3EB494C7-E86A-4C7E-8F39-670AB069372D}" srcOrd="1" destOrd="0" presId="urn:microsoft.com/office/officeart/2005/8/layout/orgChart1"/>
    <dgm:cxn modelId="{89E867EA-13E2-4A12-8B5F-513D4AEC917F}" srcId="{2DD212BF-EF98-4611-BEDF-1372DE34EA9B}" destId="{CCDB6531-018A-44AD-9676-49DC519633E8}" srcOrd="0" destOrd="0" parTransId="{9B003BB6-DBB8-4FAA-80EB-B273EFA69D6D}" sibTransId="{BA527E7E-9492-4824-851E-2930C5C689D1}"/>
    <dgm:cxn modelId="{46753FE9-944B-416F-A5B2-A3D1FFE25F70}" type="presOf" srcId="{CCDB6531-018A-44AD-9676-49DC519633E8}" destId="{91D8E59B-906E-4F43-B152-0DD038796F41}" srcOrd="0" destOrd="0" presId="urn:microsoft.com/office/officeart/2005/8/layout/orgChart1"/>
    <dgm:cxn modelId="{056436D6-B5CA-4654-BA7D-F6C5361A43BB}" type="presOf" srcId="{CCDB6531-018A-44AD-9676-49DC519633E8}" destId="{C6C11B13-BD5D-4687-A78F-6B153211728A}" srcOrd="1" destOrd="0" presId="urn:microsoft.com/office/officeart/2005/8/layout/orgChart1"/>
    <dgm:cxn modelId="{7B9C102C-5EB3-4FE0-A5AB-749526C27DBA}" srcId="{CCDB6531-018A-44AD-9676-49DC519633E8}" destId="{EBBB2524-7EF7-4209-8F27-391B3FCC87EB}" srcOrd="0" destOrd="0" parTransId="{46F2D8DC-D065-4999-8F61-206CEE9BBDD6}" sibTransId="{5C589E29-32B9-404F-8DA7-76180EC35DC5}"/>
    <dgm:cxn modelId="{92FC3EC7-C22E-4A32-B212-3897FD300BD4}" type="presOf" srcId="{46F2D8DC-D065-4999-8F61-206CEE9BBDD6}" destId="{6929A9A7-0481-4534-9CC3-958B120B78CA}" srcOrd="0" destOrd="0" presId="urn:microsoft.com/office/officeart/2005/8/layout/orgChart1"/>
    <dgm:cxn modelId="{C2EBF8B3-135B-4917-A098-33CEEC85CC3B}" type="presOf" srcId="{2DD212BF-EF98-4611-BEDF-1372DE34EA9B}" destId="{0EB24F17-A76C-40D2-806B-046ACC889FAE}" srcOrd="0" destOrd="0" presId="urn:microsoft.com/office/officeart/2005/8/layout/orgChart1"/>
    <dgm:cxn modelId="{3E560B2D-EB3E-4220-863E-1AC7F85B3E1C}" type="presOf" srcId="{EBBB2524-7EF7-4209-8F27-391B3FCC87EB}" destId="{2744F522-5CAE-492A-B457-DDEBA0A99F37}" srcOrd="0" destOrd="0" presId="urn:microsoft.com/office/officeart/2005/8/layout/orgChart1"/>
    <dgm:cxn modelId="{23F95523-3D8E-4040-829A-A441903B44BE}" type="presParOf" srcId="{0EB24F17-A76C-40D2-806B-046ACC889FAE}" destId="{A1B2A394-0E68-410F-818C-89A99983769B}" srcOrd="0" destOrd="0" presId="urn:microsoft.com/office/officeart/2005/8/layout/orgChart1"/>
    <dgm:cxn modelId="{6B610A77-FD53-4B6A-B49C-E6130FE733F1}" type="presParOf" srcId="{A1B2A394-0E68-410F-818C-89A99983769B}" destId="{D6F606E2-CB4C-4CFB-A6AD-26C4BF17306F}" srcOrd="0" destOrd="0" presId="urn:microsoft.com/office/officeart/2005/8/layout/orgChart1"/>
    <dgm:cxn modelId="{F882DC63-0807-45EE-9C2D-788E8B60A29F}" type="presParOf" srcId="{D6F606E2-CB4C-4CFB-A6AD-26C4BF17306F}" destId="{91D8E59B-906E-4F43-B152-0DD038796F41}" srcOrd="0" destOrd="0" presId="urn:microsoft.com/office/officeart/2005/8/layout/orgChart1"/>
    <dgm:cxn modelId="{6268720E-264F-49DD-833C-6D88E20693C4}" type="presParOf" srcId="{D6F606E2-CB4C-4CFB-A6AD-26C4BF17306F}" destId="{C6C11B13-BD5D-4687-A78F-6B153211728A}" srcOrd="1" destOrd="0" presId="urn:microsoft.com/office/officeart/2005/8/layout/orgChart1"/>
    <dgm:cxn modelId="{0E335B21-D1BD-495A-B005-A69A91A99B76}" type="presParOf" srcId="{A1B2A394-0E68-410F-818C-89A99983769B}" destId="{7775276E-9824-485A-9ADB-3EDB42040AC0}" srcOrd="1" destOrd="0" presId="urn:microsoft.com/office/officeart/2005/8/layout/orgChart1"/>
    <dgm:cxn modelId="{4EB3DA73-E43B-4652-85A0-39468D7822D0}" type="presParOf" srcId="{7775276E-9824-485A-9ADB-3EDB42040AC0}" destId="{6929A9A7-0481-4534-9CC3-958B120B78CA}" srcOrd="0" destOrd="0" presId="urn:microsoft.com/office/officeart/2005/8/layout/orgChart1"/>
    <dgm:cxn modelId="{2CCFA2A7-0878-4094-90EB-A5E414A07B62}" type="presParOf" srcId="{7775276E-9824-485A-9ADB-3EDB42040AC0}" destId="{5D053259-B737-404F-90DD-4A080EAAD5EE}" srcOrd="1" destOrd="0" presId="urn:microsoft.com/office/officeart/2005/8/layout/orgChart1"/>
    <dgm:cxn modelId="{6A21529C-A006-4635-8401-115183660978}" type="presParOf" srcId="{5D053259-B737-404F-90DD-4A080EAAD5EE}" destId="{5961BB74-6562-43EE-A299-31A64EF2E8DD}" srcOrd="0" destOrd="0" presId="urn:microsoft.com/office/officeart/2005/8/layout/orgChart1"/>
    <dgm:cxn modelId="{15C5A5C8-3EEE-4C0D-9083-2601A483ACF4}" type="presParOf" srcId="{5961BB74-6562-43EE-A299-31A64EF2E8DD}" destId="{2744F522-5CAE-492A-B457-DDEBA0A99F37}" srcOrd="0" destOrd="0" presId="urn:microsoft.com/office/officeart/2005/8/layout/orgChart1"/>
    <dgm:cxn modelId="{AF221E46-F8CB-47C3-8D89-324624E088BE}" type="presParOf" srcId="{5961BB74-6562-43EE-A299-31A64EF2E8DD}" destId="{3EB494C7-E86A-4C7E-8F39-670AB069372D}" srcOrd="1" destOrd="0" presId="urn:microsoft.com/office/officeart/2005/8/layout/orgChart1"/>
    <dgm:cxn modelId="{2B91E0EF-6218-4714-A7E8-B4E0A819CD47}" type="presParOf" srcId="{5D053259-B737-404F-90DD-4A080EAAD5EE}" destId="{E6703B3A-DF6B-42BD-9345-7D803B505C7C}" srcOrd="1" destOrd="0" presId="urn:microsoft.com/office/officeart/2005/8/layout/orgChart1"/>
    <dgm:cxn modelId="{D218020A-D84C-4F9E-9103-8E39DDA41E62}" type="presParOf" srcId="{5D053259-B737-404F-90DD-4A080EAAD5EE}" destId="{1E78B536-35F0-434F-88D1-7F9E634C2C1E}" srcOrd="2" destOrd="0" presId="urn:microsoft.com/office/officeart/2005/8/layout/orgChart1"/>
    <dgm:cxn modelId="{3398F527-9471-4D6E-AA3A-7F0FECA03678}" type="presParOf" srcId="{A1B2A394-0E68-410F-818C-89A99983769B}" destId="{A29C2CA1-619A-4358-AF6F-D254A5F860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66E3E9-53D6-4434-B66E-FD2D08F12DCB}">
      <dsp:nvSpPr>
        <dsp:cNvPr id="0" name=""/>
        <dsp:cNvSpPr/>
      </dsp:nvSpPr>
      <dsp:spPr>
        <a:xfrm>
          <a:off x="1640531" y="585178"/>
          <a:ext cx="434451" cy="1565488"/>
        </a:xfrm>
        <a:custGeom>
          <a:avLst/>
          <a:gdLst/>
          <a:ahLst/>
          <a:cxnLst/>
          <a:rect l="0" t="0" r="0" b="0"/>
          <a:pathLst>
            <a:path>
              <a:moveTo>
                <a:pt x="434451" y="0"/>
              </a:moveTo>
              <a:lnTo>
                <a:pt x="434451" y="1565488"/>
              </a:lnTo>
              <a:lnTo>
                <a:pt x="0" y="15654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DA44-13F4-4F25-85AA-D613D647D873}">
      <dsp:nvSpPr>
        <dsp:cNvPr id="0" name=""/>
        <dsp:cNvSpPr/>
      </dsp:nvSpPr>
      <dsp:spPr>
        <a:xfrm>
          <a:off x="2074983" y="585178"/>
          <a:ext cx="5197246" cy="4677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9755"/>
              </a:lnTo>
              <a:lnTo>
                <a:pt x="5197246" y="4459755"/>
              </a:lnTo>
              <a:lnTo>
                <a:pt x="5197246" y="4677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E740F-9538-4AA1-8D6F-A6865BA5429F}">
      <dsp:nvSpPr>
        <dsp:cNvPr id="0" name=""/>
        <dsp:cNvSpPr/>
      </dsp:nvSpPr>
      <dsp:spPr>
        <a:xfrm>
          <a:off x="2074983" y="585178"/>
          <a:ext cx="2393290" cy="4677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9755"/>
              </a:lnTo>
              <a:lnTo>
                <a:pt x="2393290" y="4459755"/>
              </a:lnTo>
              <a:lnTo>
                <a:pt x="2393290" y="4677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B71FB-D415-4CA7-92AC-A5C548071E66}">
      <dsp:nvSpPr>
        <dsp:cNvPr id="0" name=""/>
        <dsp:cNvSpPr/>
      </dsp:nvSpPr>
      <dsp:spPr>
        <a:xfrm>
          <a:off x="1543969" y="585178"/>
          <a:ext cx="531014" cy="4677120"/>
        </a:xfrm>
        <a:custGeom>
          <a:avLst/>
          <a:gdLst/>
          <a:ahLst/>
          <a:cxnLst/>
          <a:rect l="0" t="0" r="0" b="0"/>
          <a:pathLst>
            <a:path>
              <a:moveTo>
                <a:pt x="531014" y="0"/>
              </a:moveTo>
              <a:lnTo>
                <a:pt x="531014" y="4459755"/>
              </a:lnTo>
              <a:lnTo>
                <a:pt x="0" y="4459755"/>
              </a:lnTo>
              <a:lnTo>
                <a:pt x="0" y="4677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487D3-461E-4D18-AEE3-5F2AE2719A33}">
      <dsp:nvSpPr>
        <dsp:cNvPr id="0" name=""/>
        <dsp:cNvSpPr/>
      </dsp:nvSpPr>
      <dsp:spPr>
        <a:xfrm>
          <a:off x="146452" y="63418"/>
          <a:ext cx="3857062" cy="521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latin typeface="Times New Roman" pitchFamily="18" charset="0"/>
              <a:cs typeface="Times New Roman" pitchFamily="18" charset="0"/>
            </a:rPr>
            <a:t>Предтекстовый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452" y="63418"/>
        <a:ext cx="3857062" cy="521760"/>
      </dsp:txXfrm>
    </dsp:sp>
    <dsp:sp modelId="{33973C0C-C08D-422E-8C8D-AEB203A99958}">
      <dsp:nvSpPr>
        <dsp:cNvPr id="0" name=""/>
        <dsp:cNvSpPr/>
      </dsp:nvSpPr>
      <dsp:spPr>
        <a:xfrm>
          <a:off x="9" y="5262299"/>
          <a:ext cx="3087918" cy="837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Снятие языковых трудностей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" y="5262299"/>
        <a:ext cx="3087918" cy="837023"/>
      </dsp:txXfrm>
    </dsp:sp>
    <dsp:sp modelId="{8B314D6E-5E0C-41C1-951A-4AA2E7645F5E}">
      <dsp:nvSpPr>
        <dsp:cNvPr id="0" name=""/>
        <dsp:cNvSpPr/>
      </dsp:nvSpPr>
      <dsp:spPr>
        <a:xfrm>
          <a:off x="3514731" y="5262299"/>
          <a:ext cx="1907084" cy="836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Работа с картинками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14731" y="5262299"/>
        <a:ext cx="1907084" cy="836971"/>
      </dsp:txXfrm>
    </dsp:sp>
    <dsp:sp modelId="{E24986A1-6FB5-49FD-9718-C081EDE8B9F0}">
      <dsp:nvSpPr>
        <dsp:cNvPr id="0" name=""/>
        <dsp:cNvSpPr/>
      </dsp:nvSpPr>
      <dsp:spPr>
        <a:xfrm>
          <a:off x="5857892" y="5262299"/>
          <a:ext cx="2828673" cy="777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Прогнозирование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57892" y="5262299"/>
        <a:ext cx="2828673" cy="777393"/>
      </dsp:txXfrm>
    </dsp:sp>
    <dsp:sp modelId="{BACAD2D2-6CC8-4961-8A9F-2E6B0A327AD0}">
      <dsp:nvSpPr>
        <dsp:cNvPr id="0" name=""/>
        <dsp:cNvSpPr/>
      </dsp:nvSpPr>
      <dsp:spPr>
        <a:xfrm>
          <a:off x="0" y="1894010"/>
          <a:ext cx="1640531" cy="513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Мотивация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894010"/>
        <a:ext cx="1640531" cy="513314"/>
      </dsp:txXfrm>
    </dsp:sp>
    <dsp:sp modelId="{0B872ED8-24F7-44BB-8D37-561C02FFC1EB}">
      <dsp:nvSpPr>
        <dsp:cNvPr id="0" name=""/>
        <dsp:cNvSpPr/>
      </dsp:nvSpPr>
      <dsp:spPr>
        <a:xfrm>
          <a:off x="2714618" y="857258"/>
          <a:ext cx="2070149" cy="463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Ассоциограмма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4618" y="857258"/>
        <a:ext cx="2070149" cy="4635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111F-95D5-4EF7-88B9-B2D22A6E05A2}">
      <dsp:nvSpPr>
        <dsp:cNvPr id="0" name=""/>
        <dsp:cNvSpPr/>
      </dsp:nvSpPr>
      <dsp:spPr>
        <a:xfrm>
          <a:off x="6604" y="1679297"/>
          <a:ext cx="3586778" cy="923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latin typeface="Times New Roman" pitchFamily="18" charset="0"/>
              <a:cs typeface="Times New Roman" pitchFamily="18" charset="0"/>
            </a:rPr>
            <a:t>Послетекстовый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04" y="1679297"/>
        <a:ext cx="3586778" cy="923194"/>
      </dsp:txXfrm>
    </dsp:sp>
    <dsp:sp modelId="{214E8D5B-F5FD-4DE3-8D05-596866527FC6}">
      <dsp:nvSpPr>
        <dsp:cNvPr id="0" name=""/>
        <dsp:cNvSpPr/>
      </dsp:nvSpPr>
      <dsp:spPr>
        <a:xfrm rot="17728361">
          <a:off x="3110237" y="1356157"/>
          <a:ext cx="1695483" cy="38809"/>
        </a:xfrm>
        <a:custGeom>
          <a:avLst/>
          <a:gdLst/>
          <a:ahLst/>
          <a:cxnLst/>
          <a:rect l="0" t="0" r="0" b="0"/>
          <a:pathLst>
            <a:path>
              <a:moveTo>
                <a:pt x="0" y="19404"/>
              </a:moveTo>
              <a:lnTo>
                <a:pt x="1695483" y="194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7728361">
        <a:off x="3915592" y="1333174"/>
        <a:ext cx="84774" cy="84774"/>
      </dsp:txXfrm>
    </dsp:sp>
    <dsp:sp modelId="{276C7E68-9296-42F3-9E17-458DC4FCCFD5}">
      <dsp:nvSpPr>
        <dsp:cNvPr id="0" name=""/>
        <dsp:cNvSpPr/>
      </dsp:nvSpPr>
      <dsp:spPr>
        <a:xfrm>
          <a:off x="4322576" y="345996"/>
          <a:ext cx="4158808" cy="52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Интерпретация текста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2576" y="345996"/>
        <a:ext cx="4158808" cy="528464"/>
      </dsp:txXfrm>
    </dsp:sp>
    <dsp:sp modelId="{F5A9C895-E676-46A4-B70A-E0A12B770E6F}">
      <dsp:nvSpPr>
        <dsp:cNvPr id="0" name=""/>
        <dsp:cNvSpPr/>
      </dsp:nvSpPr>
      <dsp:spPr>
        <a:xfrm rot="3213233">
          <a:off x="3332766" y="2637936"/>
          <a:ext cx="1284029" cy="38809"/>
        </a:xfrm>
        <a:custGeom>
          <a:avLst/>
          <a:gdLst/>
          <a:ahLst/>
          <a:cxnLst/>
          <a:rect l="0" t="0" r="0" b="0"/>
          <a:pathLst>
            <a:path>
              <a:moveTo>
                <a:pt x="0" y="19404"/>
              </a:moveTo>
              <a:lnTo>
                <a:pt x="1284029" y="194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213233">
        <a:off x="3942680" y="2625240"/>
        <a:ext cx="64201" cy="64201"/>
      </dsp:txXfrm>
    </dsp:sp>
    <dsp:sp modelId="{98AA7607-ADE7-45ED-AE83-183645AC0577}">
      <dsp:nvSpPr>
        <dsp:cNvPr id="0" name=""/>
        <dsp:cNvSpPr/>
      </dsp:nvSpPr>
      <dsp:spPr>
        <a:xfrm>
          <a:off x="4356181" y="2485048"/>
          <a:ext cx="2234537" cy="1377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Обобщение полученной информации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56181" y="2485048"/>
        <a:ext cx="2234537" cy="1377480"/>
      </dsp:txXfrm>
    </dsp:sp>
    <dsp:sp modelId="{C47B95E3-E0BF-4A44-AFEB-D5E004C3FC83}">
      <dsp:nvSpPr>
        <dsp:cNvPr id="0" name=""/>
        <dsp:cNvSpPr/>
      </dsp:nvSpPr>
      <dsp:spPr>
        <a:xfrm>
          <a:off x="6590718" y="3154383"/>
          <a:ext cx="667303" cy="38809"/>
        </a:xfrm>
        <a:custGeom>
          <a:avLst/>
          <a:gdLst/>
          <a:ahLst/>
          <a:cxnLst/>
          <a:rect l="0" t="0" r="0" b="0"/>
          <a:pathLst>
            <a:path>
              <a:moveTo>
                <a:pt x="0" y="19404"/>
              </a:moveTo>
              <a:lnTo>
                <a:pt x="667303" y="194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907687" y="3157105"/>
        <a:ext cx="33365" cy="33365"/>
      </dsp:txXfrm>
    </dsp:sp>
    <dsp:sp modelId="{88346A0F-B30A-45C7-9441-12BDCA9FE3F9}">
      <dsp:nvSpPr>
        <dsp:cNvPr id="0" name=""/>
        <dsp:cNvSpPr/>
      </dsp:nvSpPr>
      <dsp:spPr>
        <a:xfrm>
          <a:off x="7258022" y="2712191"/>
          <a:ext cx="1618083" cy="923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Опорная схема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58022" y="2712191"/>
        <a:ext cx="1618083" cy="9231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9A9A7-0481-4534-9CC3-958B120B78CA}">
      <dsp:nvSpPr>
        <dsp:cNvPr id="0" name=""/>
        <dsp:cNvSpPr/>
      </dsp:nvSpPr>
      <dsp:spPr>
        <a:xfrm>
          <a:off x="3002280" y="962578"/>
          <a:ext cx="91440" cy="540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8E59B-906E-4F43-B152-0DD038796F41}">
      <dsp:nvSpPr>
        <dsp:cNvPr id="0" name=""/>
        <dsp:cNvSpPr/>
      </dsp:nvSpPr>
      <dsp:spPr>
        <a:xfrm>
          <a:off x="933827" y="60909"/>
          <a:ext cx="4228344" cy="901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Текстовый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3827" y="60909"/>
        <a:ext cx="4228344" cy="901669"/>
      </dsp:txXfrm>
    </dsp:sp>
    <dsp:sp modelId="{2744F522-5CAE-492A-B457-DDEBA0A99F37}">
      <dsp:nvSpPr>
        <dsp:cNvPr id="0" name=""/>
        <dsp:cNvSpPr/>
      </dsp:nvSpPr>
      <dsp:spPr>
        <a:xfrm>
          <a:off x="1081" y="1503271"/>
          <a:ext cx="6093837" cy="778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Основная мысль текста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1" y="1503271"/>
        <a:ext cx="6093837" cy="778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lish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85838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u="sng" dirty="0" smtClean="0"/>
              <a:t>Цели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7313"/>
            <a:ext cx="9144000" cy="5500687"/>
          </a:xfrm>
        </p:spPr>
        <p:txBody>
          <a:bodyPr/>
          <a:lstStyle/>
          <a:p>
            <a:pPr eaLnBrk="1" hangingPunct="1"/>
            <a:r>
              <a:rPr lang="ru-RU" sz="5400" b="1" smtClean="0"/>
              <a:t>Основная цель в обучении иностранному языку – формирование коммуникативных навыков , умение общаться  на языке.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3024" y="2570202"/>
          <a:ext cx="8929719" cy="428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565255" y="2816"/>
          <a:ext cx="6096000" cy="234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85813" y="428625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Опорная схема к тексту </a:t>
            </a:r>
            <a:endParaRPr lang="en-US" sz="3600"/>
          </a:p>
          <a:p>
            <a:pPr algn="ctr"/>
            <a:r>
              <a:rPr lang="en-US" sz="3600"/>
              <a:t>“How to Dry Herbs”</a:t>
            </a:r>
            <a:endParaRPr lang="ru-RU" sz="3600"/>
          </a:p>
        </p:txBody>
      </p:sp>
      <p:sp>
        <p:nvSpPr>
          <p:cNvPr id="3" name="Прямоугольник 2"/>
          <p:cNvSpPr/>
          <p:nvPr/>
        </p:nvSpPr>
        <p:spPr>
          <a:xfrm>
            <a:off x="2643188" y="2143125"/>
            <a:ext cx="3643312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How to Dry Herbs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3286125"/>
            <a:ext cx="285750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to be  gathered in the  late morning on  a fine day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3286125"/>
            <a:ext cx="2643188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to be dried on  trays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38" y="3286125"/>
            <a:ext cx="258127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to be hung in bunches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4714875"/>
            <a:ext cx="285750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dew has dried from the plants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25" y="4714875"/>
            <a:ext cx="285750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a warm, shady place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13" y="4714875"/>
            <a:ext cx="242887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a dry, warm and airy place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1571625" y="2928938"/>
            <a:ext cx="1071563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6286500" y="2928938"/>
            <a:ext cx="1214438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1177925" y="4394200"/>
            <a:ext cx="642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322763" y="4392613"/>
            <a:ext cx="6429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323138" y="4392613"/>
            <a:ext cx="6429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4429125" y="3071813"/>
            <a:ext cx="285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88" y="285750"/>
            <a:ext cx="771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Christopher Wren (1632-1723)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8229600" cy="262413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Обучение чтению – базовая основа обучения  иностранному языку.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79388" y="2603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Информационно- компьютерные технологии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u="sng" dirty="0" smtClean="0"/>
              <a:t>Задачи</a:t>
            </a:r>
            <a:endParaRPr lang="ru-RU" b="1" i="1" u="sng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Задачи обучения чтению как самостоятельному виду речевой деятельности заключается в способности извлекать информацию из текста в том объеме, который необходим для решения конкретной речевой задачи.  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Актуальность.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ru-RU" sz="4000" smtClean="0"/>
              <a:t>Обучение чтению является одним из краеугольных камней системы обучения иностранным языкам, которые обеспечивает  сохранность и пополнение  запаса знаний, возможность использовать их при носителях языка.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3"/>
            <a:ext cx="43576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10" descr="C:\Users\user2\Music\Desktop\DCIM\100SSCAM\SDC11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0"/>
            <a:ext cx="478631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9" descr="C:\Users\user2\Music\Desktop\DCIM\100SSCAM\SDC11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0075" y="3929063"/>
            <a:ext cx="47339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3000375"/>
            <a:ext cx="4286250" cy="11080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      </a:t>
            </a:r>
            <a:r>
              <a:rPr lang="ru-RU" dirty="0"/>
              <a:t>10 класс тема:    </a:t>
            </a:r>
            <a:r>
              <a:rPr lang="en-US" sz="4800" dirty="0"/>
              <a:t>Subcultures</a:t>
            </a:r>
          </a:p>
        </p:txBody>
      </p:sp>
      <p:sp>
        <p:nvSpPr>
          <p:cNvPr id="8199" name="TextBox 11"/>
          <p:cNvSpPr txBox="1">
            <a:spLocks noChangeArrowheads="1"/>
          </p:cNvSpPr>
          <p:nvPr/>
        </p:nvSpPr>
        <p:spPr bwMode="auto">
          <a:xfrm>
            <a:off x="5143500" y="3059113"/>
            <a:ext cx="3395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 </a:t>
            </a:r>
            <a:r>
              <a:rPr lang="ru-RU" sz="2000"/>
              <a:t>класс  тема</a:t>
            </a:r>
            <a:r>
              <a:rPr lang="ru-RU" sz="3200"/>
              <a:t>: </a:t>
            </a:r>
            <a:r>
              <a:rPr lang="en-US" sz="3200"/>
              <a:t>Clothes</a:t>
            </a:r>
            <a:endParaRPr lang="ru-RU" sz="3200"/>
          </a:p>
        </p:txBody>
      </p:sp>
      <p:pic>
        <p:nvPicPr>
          <p:cNvPr id="8200" name="Рисунок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2862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28813" y="0"/>
            <a:ext cx="4714875" cy="954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/>
              <a:t>                      </a:t>
            </a:r>
            <a:r>
              <a:rPr lang="ru-RU" sz="2800" b="1" i="1" dirty="0"/>
              <a:t>Составление проектов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C:\Users\user2\Music\Desktop\DCIM\100SSCAM\SDC11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357563"/>
            <a:ext cx="385762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C:\Users\user2\Music\Desktop\DCIM\100SSCAM\SDC11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071688"/>
            <a:ext cx="371475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286000" y="598488"/>
            <a:ext cx="6110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/>
              <a:t>Презентация урока в 7 классе по теме: </a:t>
            </a:r>
          </a:p>
          <a:p>
            <a:r>
              <a:rPr lang="ru-RU" sz="2400" i="1"/>
              <a:t>                         </a:t>
            </a:r>
            <a:r>
              <a:rPr lang="ru-RU" sz="3600" b="1" i="1"/>
              <a:t> </a:t>
            </a:r>
            <a:r>
              <a:rPr lang="en-US" sz="3600" b="1" i="1"/>
              <a:t>Sport </a:t>
            </a:r>
            <a:endParaRPr lang="ru-RU" sz="3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57188" y="285750"/>
            <a:ext cx="835818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Monotype Corsiva" pitchFamily="66" charset="0"/>
              </a:rPr>
              <a:t> </a:t>
            </a:r>
            <a:r>
              <a:rPr lang="ru-RU" sz="3200" b="1">
                <a:latin typeface="Monotype Corsiva" pitchFamily="66" charset="0"/>
              </a:rPr>
              <a:t>Во многих школах города и районов области есть программа </a:t>
            </a:r>
            <a:r>
              <a:rPr lang="ru-RU" sz="3200" b="1">
                <a:solidFill>
                  <a:srgbClr val="0070C0"/>
                </a:solidFill>
                <a:latin typeface="Monotype Corsiva" pitchFamily="66" charset="0"/>
              </a:rPr>
              <a:t>«Профессор Хиггинс»</a:t>
            </a:r>
            <a:r>
              <a:rPr lang="ru-RU" sz="3200" b="1">
                <a:latin typeface="Monotype Corsiva" pitchFamily="66" charset="0"/>
              </a:rPr>
              <a:t>, которая была признана участниками и посетителями VIII конференции-выставки «Информационные технологии в образовании» лучшей учебной программой по английскому языку. Использование данной программы позволит индивидуализировать и интенсифицировать самостоятельную работу учащихся, повысить познавательную активность и мотивацию к изучению иностранного языка.</a:t>
            </a:r>
            <a:endParaRPr lang="ru-RU" sz="3200" b="1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785813" y="5715000"/>
            <a:ext cx="7572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hlinkClick r:id="rId2"/>
              </a:rPr>
              <a:t>www.english</a:t>
            </a:r>
            <a:r>
              <a:rPr lang="ru-RU" sz="3200" b="1"/>
              <a:t> </a:t>
            </a:r>
            <a:r>
              <a:rPr lang="en-US" sz="3200" b="1"/>
              <a:t>language.ru</a:t>
            </a:r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61"/>
          <p:cNvGraphicFramePr>
            <a:graphicFrameLocks/>
          </p:cNvGraphicFramePr>
          <p:nvPr/>
        </p:nvGraphicFramePr>
        <p:xfrm>
          <a:off x="0" y="0"/>
          <a:ext cx="9144000" cy="65976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0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214290"/>
          <a:ext cx="8786875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071688" y="1285875"/>
            <a:ext cx="642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072063" y="2428875"/>
            <a:ext cx="2643187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environment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5429250" y="157162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trees</a:t>
            </a:r>
            <a:endParaRPr lang="ru-RU"/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7429500" y="171450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sun</a:t>
            </a:r>
            <a:endParaRPr lang="ru-RU"/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3429000" y="192881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river</a:t>
            </a:r>
            <a:endParaRPr lang="ru-RU"/>
          </a:p>
        </p:txBody>
      </p:sp>
      <p:sp>
        <p:nvSpPr>
          <p:cNvPr id="11272" name="TextBox 12"/>
          <p:cNvSpPr txBox="1">
            <a:spLocks noChangeArrowheads="1"/>
          </p:cNvSpPr>
          <p:nvPr/>
        </p:nvSpPr>
        <p:spPr bwMode="auto">
          <a:xfrm>
            <a:off x="2928938" y="264318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protect</a:t>
            </a:r>
            <a:endParaRPr lang="ru-RU"/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4071938" y="350043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nature</a:t>
            </a:r>
            <a:endParaRPr lang="ru-RU"/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6643688" y="364331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animals</a:t>
            </a:r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786313" y="1571625"/>
            <a:ext cx="1285875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1269" idx="2"/>
          </p:cNvCxnSpPr>
          <p:nvPr/>
        </p:nvCxnSpPr>
        <p:spPr>
          <a:xfrm rot="5400000" flipH="1" flipV="1">
            <a:off x="5970588" y="2184400"/>
            <a:ext cx="4873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7466013" y="2178050"/>
            <a:ext cx="500062" cy="287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4359275" y="2214563"/>
            <a:ext cx="927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071938" y="2857500"/>
            <a:ext cx="1000125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143500" y="3071813"/>
            <a:ext cx="644525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1274" idx="0"/>
          </p:cNvCxnSpPr>
          <p:nvPr/>
        </p:nvCxnSpPr>
        <p:spPr>
          <a:xfrm rot="16200000" flipV="1">
            <a:off x="7019131" y="3124994"/>
            <a:ext cx="500063" cy="536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269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Цели </vt:lpstr>
      <vt:lpstr>Обучение чтению – базовая основа обучения  иностранному языку.</vt:lpstr>
      <vt:lpstr>Задачи</vt:lpstr>
      <vt:lpstr>Актуальность.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</dc:title>
  <cp:lastModifiedBy>Admin</cp:lastModifiedBy>
  <cp:revision>6</cp:revision>
  <dcterms:modified xsi:type="dcterms:W3CDTF">2013-11-21T21:07:47Z</dcterms:modified>
</cp:coreProperties>
</file>