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Особенности применения видеоматериалов на уроках английского языка в целях развития навыков говорения в средней школе.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00_02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3200400"/>
            <a:ext cx="4251960" cy="31889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Стараюсь чаще использовать видеоматериалы на своих уроках.</a:t>
            </a:r>
            <a:endParaRPr lang="ru-RU" dirty="0"/>
          </a:p>
        </p:txBody>
      </p:sp>
      <p:pic>
        <p:nvPicPr>
          <p:cNvPr id="2050" name="Picture 2" descr="D:\Фото\2011-2012\DSCF53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648200"/>
            <a:ext cx="2667000" cy="2000250"/>
          </a:xfrm>
          <a:prstGeom prst="rect">
            <a:avLst/>
          </a:prstGeom>
          <a:noFill/>
        </p:spPr>
      </p:pic>
      <p:pic>
        <p:nvPicPr>
          <p:cNvPr id="6" name="Рисунок 5" descr="D:\Фото\2011-2012\DSCF53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057400"/>
            <a:ext cx="33686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Фото\Семинар ин.яз\DSCN125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0"/>
            <a:ext cx="2590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В нашей школе мы применяем видеоматериалы не только на уроках, но и проводим тематические внеклассные мероприятия</a:t>
            </a:r>
            <a:endParaRPr lang="ru-RU" sz="3100" dirty="0"/>
          </a:p>
        </p:txBody>
      </p:sp>
      <p:pic>
        <p:nvPicPr>
          <p:cNvPr id="4" name="Содержимое 3" descr="D:\Фото\Семинар ин.яз\Семинар ин.яз, 16.12.10\100_03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09800"/>
            <a:ext cx="3657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Фото\Семинар ин.яз\Семинар ин.яз, 16.12.10\100_03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124200"/>
            <a:ext cx="4343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2011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Мы устраиваем мастер-классы по английскому с использованием просмотра видеоматериалов даже для коллег!!!</a:t>
            </a:r>
            <a:endParaRPr lang="ru-RU" dirty="0"/>
          </a:p>
        </p:txBody>
      </p:sp>
      <p:pic>
        <p:nvPicPr>
          <p:cNvPr id="4" name="Содержимое 3" descr="D:\Фото\сен-дек 2011\сен-дек2011\DSCF478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4384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 просмотра мультфильма </a:t>
            </a:r>
            <a:br>
              <a:rPr lang="ru-RU" dirty="0" smtClean="0"/>
            </a:br>
            <a:r>
              <a:rPr lang="ru-RU" dirty="0" smtClean="0"/>
              <a:t>отработка материала проходила очень творчески!!!</a:t>
            </a:r>
            <a:endParaRPr lang="ru-RU" dirty="0"/>
          </a:p>
        </p:txBody>
      </p:sp>
      <p:pic>
        <p:nvPicPr>
          <p:cNvPr id="4" name="Содержимое 3" descr="D:\Фото\сен-дек 2011\сен-дек2011\DSCF460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438400"/>
            <a:ext cx="3581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Фото\сен-дек 2011\сен-дек2011\DSCF46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752600"/>
            <a:ext cx="476059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После просмотра мультфильма «</a:t>
            </a:r>
            <a:r>
              <a:rPr lang="en-US" sz="2000" dirty="0" smtClean="0">
                <a:solidFill>
                  <a:srgbClr val="FF0000"/>
                </a:solidFill>
              </a:rPr>
              <a:t>A Christmas Carol</a:t>
            </a:r>
            <a:r>
              <a:rPr lang="ru-RU" sz="2000" dirty="0" smtClean="0">
                <a:solidFill>
                  <a:srgbClr val="FF0000"/>
                </a:solidFill>
              </a:rPr>
              <a:t>» нами была подготовлена акция в помощь малообеспеченных детей нашей школы.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Учащиеся 5-6 классов изготовили новогодние </a:t>
            </a:r>
            <a:r>
              <a:rPr lang="ru-RU" sz="2000" dirty="0" err="1" smtClean="0">
                <a:solidFill>
                  <a:srgbClr val="FF0000"/>
                </a:solidFill>
              </a:rPr>
              <a:t>отрытки</a:t>
            </a:r>
            <a:r>
              <a:rPr lang="ru-RU" sz="2000" dirty="0" smtClean="0">
                <a:solidFill>
                  <a:srgbClr val="FF0000"/>
                </a:solidFill>
              </a:rPr>
              <a:t>  на английском языке, была устроена выставка и открытки были проданы, на вырученные деньги мы купили конфеты для малообеспеченных детей и раздали по классам.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074" name="Picture 2" descr="D:\Фото\Кид\GEDC05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590800"/>
            <a:ext cx="2590800" cy="3454400"/>
          </a:xfrm>
          <a:prstGeom prst="rect">
            <a:avLst/>
          </a:prstGeom>
          <a:noFill/>
        </p:spPr>
      </p:pic>
      <p:pic>
        <p:nvPicPr>
          <p:cNvPr id="5" name="Рисунок 4" descr="D:\Фото\Кид\GEDC057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819400"/>
            <a:ext cx="3810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 затем отпраздновали это событие чаепитием!!!Распевая английские новогодние песни!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D:\Фото\Кид\GEDC059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276600"/>
            <a:ext cx="3505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Фото\Кид\GEDC059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905000"/>
            <a:ext cx="46863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4068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Listen with your ears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and your eyes – you will hear more!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71</TotalTime>
  <Words>75</Words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Особенности применения видеоматериалов на уроках английского языка в целях развития навыков говорения в средней школе.</vt:lpstr>
      <vt:lpstr>Стараюсь чаще использовать видеоматериалы на своих уроках.</vt:lpstr>
      <vt:lpstr> В нашей школе мы применяем видеоматериалы не только на уроках, но и проводим тематические внеклассные мероприятия</vt:lpstr>
      <vt:lpstr>Мы устраиваем мастер-классы по английскому с использованием просмотра видеоматериалов даже для коллег!!!</vt:lpstr>
      <vt:lpstr>После просмотра мультфильма  отработка материала проходила очень творчески!!!</vt:lpstr>
      <vt:lpstr>После просмотра мультфильма «A Christmas Carol» нами была подготовлена акция в помощь малообеспеченных детей нашей школы. Учащиеся 5-6 классов изготовили новогодние отрытки  на английском языке, была устроена выставка и открытки были проданы, на вырученные деньги мы купили конфеты для малообеспеченных детей и раздали по классам.  </vt:lpstr>
      <vt:lpstr>А затем отпраздновали это событие чаепитием!!!Распевая английские новогодние песни! </vt:lpstr>
      <vt:lpstr>Listen with your ears and your eyes – you will hear more!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применения видеоматериалов на уроках английского языка в целях развития навыков говорения в средней школе.</dc:title>
  <cp:lastModifiedBy>User</cp:lastModifiedBy>
  <cp:revision>9</cp:revision>
  <dcterms:modified xsi:type="dcterms:W3CDTF">2013-03-28T13:11:23Z</dcterms:modified>
</cp:coreProperties>
</file>