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52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6C968C-7647-4E41-8269-0700E10A6164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D1A092-9899-4A0C-9A40-DFDDEFBAE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412776"/>
            <a:ext cx="4860032" cy="523907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Зачем изучать Немецкий Язык?!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123\Downloads\101152162_a59da9b5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4664"/>
            <a:ext cx="4067150" cy="569628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1"/>
            <a:ext cx="8892480" cy="15841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Немецкая культура воспитывает порядок и ответственность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123\Downloads\640x272_6281e4623958ed1f3647018eb122ac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8469779" cy="35996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Не Бойтесь немецкого языка!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123\Desktop\Немецкий\x_efcf94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8280920" cy="574454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Полюбите его и он ответит вам взаимностью!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Users\123\Desktop\Немецкий\x_74fa651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560840" cy="52757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ownloads\ad_10775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-1"/>
            <a:ext cx="4932039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381328"/>
          </a:xfr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prst="relaxedInset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1"/>
                  </a:solidFill>
                </a:uFill>
                <a:cs typeface="Aharoni" pitchFamily="2" charset="-79"/>
              </a:rPr>
              <a:t>С немецким языком можно путешествовать по: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Германии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Австрии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Швейцарии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Лихтенштейне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Люксембурге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Северной Италии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восточной Бельгии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восточной Франции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ерфолента 5"/>
          <p:cNvSpPr/>
          <p:nvPr/>
        </p:nvSpPr>
        <p:spPr>
          <a:xfrm>
            <a:off x="0" y="0"/>
            <a:ext cx="4968552" cy="230425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4896544" cy="256490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Немецкий язык - это мир литературы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4176464" cy="40192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Германия находится </a:t>
            </a:r>
            <a:r>
              <a:rPr lang="ru-RU" sz="4000" dirty="0" smtClean="0">
                <a:solidFill>
                  <a:srgbClr val="C00000"/>
                </a:solidFill>
              </a:rPr>
              <a:t>на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</a:rPr>
              <a:t>3</a:t>
            </a:r>
            <a:r>
              <a:rPr lang="ru-RU" sz="4000" dirty="0" smtClean="0">
                <a:solidFill>
                  <a:srgbClr val="C00000"/>
                </a:solidFill>
              </a:rPr>
              <a:t> месте в мире по книгоизданию </a:t>
            </a:r>
          </a:p>
          <a:p>
            <a:endParaRPr lang="ru-RU" dirty="0"/>
          </a:p>
        </p:txBody>
      </p:sp>
      <p:pic>
        <p:nvPicPr>
          <p:cNvPr id="3074" name="Picture 2" descr="C:\Users\123\Downloads\j04276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48680"/>
            <a:ext cx="3960050" cy="593717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1052736"/>
            <a:ext cx="4051176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Немецкий язык – </a:t>
            </a:r>
            <a:r>
              <a:rPr lang="ru-RU" sz="4400" dirty="0" err="1" smtClean="0">
                <a:solidFill>
                  <a:srgbClr val="C00000"/>
                </a:solidFill>
              </a:rPr>
              <a:t>язык</a:t>
            </a:r>
            <a:r>
              <a:rPr lang="ru-RU" sz="4400" dirty="0" smtClean="0">
                <a:solidFill>
                  <a:srgbClr val="C00000"/>
                </a:solidFill>
              </a:rPr>
              <a:t> мировой литературы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123\Desktop\Немецкий\x_91ba031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139952" cy="63140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4051176" cy="13876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Научные </a:t>
            </a:r>
            <a:r>
              <a:rPr lang="ru-RU" dirty="0" smtClean="0">
                <a:solidFill>
                  <a:srgbClr val="C00000"/>
                </a:solidFill>
              </a:rPr>
              <a:t>публикации на немецком языке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3979168" cy="45365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занимают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2</a:t>
            </a:r>
            <a:r>
              <a:rPr lang="ru-RU" sz="3600" dirty="0" smtClean="0">
                <a:solidFill>
                  <a:srgbClr val="C00000"/>
                </a:solidFill>
              </a:rPr>
              <a:t> место </a:t>
            </a:r>
            <a:r>
              <a:rPr lang="ru-RU" sz="3600" dirty="0" smtClean="0">
                <a:solidFill>
                  <a:srgbClr val="C00000"/>
                </a:solidFill>
              </a:rPr>
              <a:t>в мире и 28% опубликованных книг написаны на немецком языке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123\Downloads\244919_1imgCd8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6672"/>
            <a:ext cx="3972139" cy="4878884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73216"/>
            <a:ext cx="8964488" cy="19168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   Дарит возможность получить образование в одном из немецких ВУЗов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123\Downloads\3B387912998D5F7099E692281455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308304" cy="48722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4267200" cy="41070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Немецкий язык </a:t>
            </a:r>
            <a:r>
              <a:rPr lang="ru-RU" sz="4400" dirty="0" smtClean="0">
                <a:solidFill>
                  <a:srgbClr val="C00000"/>
                </a:solidFill>
              </a:rPr>
              <a:t>занимает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5 </a:t>
            </a:r>
            <a:r>
              <a:rPr lang="ru-RU" sz="4400" dirty="0" smtClean="0">
                <a:solidFill>
                  <a:srgbClr val="C00000"/>
                </a:solidFill>
              </a:rPr>
              <a:t>место во всемирной паутине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123\Downloads\x_5cc8d5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6672"/>
            <a:ext cx="4572000" cy="57531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07496" y="1107901"/>
            <a:ext cx="4536504" cy="57500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Дает возможность найти работу в международных организациях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123\Downloads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156670" cy="632806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9"/>
            <a:ext cx="3331096" cy="20882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  </a:t>
            </a:r>
            <a:r>
              <a:rPr lang="ru-RU" sz="4400" dirty="0" smtClean="0">
                <a:solidFill>
                  <a:srgbClr val="C00000"/>
                </a:solidFill>
              </a:rPr>
              <a:t>Развивает   мышление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123\Downloads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0648"/>
            <a:ext cx="5580112" cy="637904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112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Зачем изучать Немецкий Язык?!</vt:lpstr>
      <vt:lpstr>Слайд 2</vt:lpstr>
      <vt:lpstr>Немецкий язык - это мир литературы </vt:lpstr>
      <vt:lpstr>Слайд 4</vt:lpstr>
      <vt:lpstr>Научные публикации на немецком языке</vt:lpstr>
      <vt:lpstr>Слайд 6</vt:lpstr>
      <vt:lpstr>Слайд 7</vt:lpstr>
      <vt:lpstr>Слайд 8</vt:lpstr>
      <vt:lpstr>Слайд 9</vt:lpstr>
      <vt:lpstr>Слайд 10</vt:lpstr>
      <vt:lpstr>Не Бойтесь немецкого языка!</vt:lpstr>
      <vt:lpstr>Полюбите его и он ответит вам взаимностью!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изучать Немецкий Язык?!</dc:title>
  <dc:creator>123</dc:creator>
  <cp:lastModifiedBy>123</cp:lastModifiedBy>
  <cp:revision>16</cp:revision>
  <dcterms:created xsi:type="dcterms:W3CDTF">2012-04-15T16:13:57Z</dcterms:created>
  <dcterms:modified xsi:type="dcterms:W3CDTF">2012-04-21T11:22:53Z</dcterms:modified>
</cp:coreProperties>
</file>