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295" r:id="rId3"/>
    <p:sldId id="264" r:id="rId4"/>
    <p:sldId id="257" r:id="rId5"/>
    <p:sldId id="265" r:id="rId6"/>
    <p:sldId id="266" r:id="rId7"/>
    <p:sldId id="258" r:id="rId8"/>
    <p:sldId id="260" r:id="rId9"/>
    <p:sldId id="267" r:id="rId10"/>
    <p:sldId id="268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16897-A5A6-4C65-8FDE-21E5E2B0C13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EF58CD-8864-4B70-A6A3-ABED7EC00622}">
      <dgm:prSet/>
      <dgm:spPr/>
      <dgm:t>
        <a:bodyPr/>
        <a:lstStyle/>
        <a:p>
          <a:pPr rtl="0"/>
          <a:r>
            <a:rPr lang="ru-RU" dirty="0" smtClean="0"/>
            <a:t>Содержание</a:t>
          </a:r>
          <a:endParaRPr lang="ru-RU" dirty="0"/>
        </a:p>
      </dgm:t>
    </dgm:pt>
    <dgm:pt modelId="{EB9DC8FA-8851-48F5-9A19-549F3A3A28F0}" type="parTrans" cxnId="{CD5E89B0-8F47-45D4-8572-593FCEC2C44E}">
      <dgm:prSet/>
      <dgm:spPr/>
      <dgm:t>
        <a:bodyPr/>
        <a:lstStyle/>
        <a:p>
          <a:endParaRPr lang="ru-RU"/>
        </a:p>
      </dgm:t>
    </dgm:pt>
    <dgm:pt modelId="{19EC9034-0EAB-486E-B56D-BFD19BA99750}" type="sibTrans" cxnId="{CD5E89B0-8F47-45D4-8572-593FCEC2C44E}">
      <dgm:prSet/>
      <dgm:spPr/>
      <dgm:t>
        <a:bodyPr/>
        <a:lstStyle/>
        <a:p>
          <a:endParaRPr lang="ru-RU"/>
        </a:p>
      </dgm:t>
    </dgm:pt>
    <dgm:pt modelId="{C2D19319-2DBB-4643-9F87-1FDE1FB6B302}" type="pres">
      <dgm:prSet presAssocID="{D6516897-A5A6-4C65-8FDE-21E5E2B0C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571DB3-05D1-4D56-82E8-3ED4910F61FB}" type="pres">
      <dgm:prSet presAssocID="{21EF58CD-8864-4B70-A6A3-ABED7EC006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18119-E92A-4D14-B05E-8ECA7F2F20C4}" type="presOf" srcId="{21EF58CD-8864-4B70-A6A3-ABED7EC00622}" destId="{FC571DB3-05D1-4D56-82E8-3ED4910F61FB}" srcOrd="0" destOrd="0" presId="urn:microsoft.com/office/officeart/2005/8/layout/vList2"/>
    <dgm:cxn modelId="{CD5E89B0-8F47-45D4-8572-593FCEC2C44E}" srcId="{D6516897-A5A6-4C65-8FDE-21E5E2B0C131}" destId="{21EF58CD-8864-4B70-A6A3-ABED7EC00622}" srcOrd="0" destOrd="0" parTransId="{EB9DC8FA-8851-48F5-9A19-549F3A3A28F0}" sibTransId="{19EC9034-0EAB-486E-B56D-BFD19BA99750}"/>
    <dgm:cxn modelId="{6E0A191A-3346-424E-9B43-7389267F8394}" type="presOf" srcId="{D6516897-A5A6-4C65-8FDE-21E5E2B0C131}" destId="{C2D19319-2DBB-4643-9F87-1FDE1FB6B302}" srcOrd="0" destOrd="0" presId="urn:microsoft.com/office/officeart/2005/8/layout/vList2"/>
    <dgm:cxn modelId="{188A7B5D-3B44-4E1D-BB64-C76D10E2E4FA}" type="presParOf" srcId="{C2D19319-2DBB-4643-9F87-1FDE1FB6B302}" destId="{FC571DB3-05D1-4D56-82E8-3ED4910F61FB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EF942-0853-4350-89E6-C720E35706AF}" type="doc">
      <dgm:prSet loTypeId="urn:microsoft.com/office/officeart/2005/8/layout/vList2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1808FF0-BA89-4950-B624-1F97A8E1346A}">
      <dgm:prSet custT="1"/>
      <dgm:spPr/>
      <dgm:t>
        <a:bodyPr/>
        <a:lstStyle/>
        <a:p>
          <a:pPr rtl="0"/>
          <a:r>
            <a:rPr lang="ru-RU" sz="2400" dirty="0" smtClean="0"/>
            <a:t>Биография Михаила Афанасьевича Булгакова</a:t>
          </a:r>
          <a:endParaRPr lang="ru-RU" sz="2400" dirty="0"/>
        </a:p>
      </dgm:t>
    </dgm:pt>
    <dgm:pt modelId="{115473EE-4F36-4F9A-B8E3-751462F6CD1E}" type="parTrans" cxnId="{B6D4F9E2-BC18-4570-9E0C-8DEEBFE56C6C}">
      <dgm:prSet/>
      <dgm:spPr/>
      <dgm:t>
        <a:bodyPr/>
        <a:lstStyle/>
        <a:p>
          <a:endParaRPr lang="ru-RU"/>
        </a:p>
      </dgm:t>
    </dgm:pt>
    <dgm:pt modelId="{C0889A08-5022-4970-B7A1-9727E0CA1FED}" type="sibTrans" cxnId="{B6D4F9E2-BC18-4570-9E0C-8DEEBFE56C6C}">
      <dgm:prSet/>
      <dgm:spPr/>
      <dgm:t>
        <a:bodyPr/>
        <a:lstStyle/>
        <a:p>
          <a:endParaRPr lang="ru-RU"/>
        </a:p>
      </dgm:t>
    </dgm:pt>
    <dgm:pt modelId="{F943FCE9-E56B-4B74-A3CD-CA1DBA21391D}" type="pres">
      <dgm:prSet presAssocID="{44CEF942-0853-4350-89E6-C720E3570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4A7A4-5FDD-434E-963D-F3F71FF6023A}" type="pres">
      <dgm:prSet presAssocID="{D1808FF0-BA89-4950-B624-1F97A8E1346A}" presName="parentText" presStyleLbl="node1" presStyleIdx="0" presStyleCnt="1" custScaleY="400624" custLinFactNeighborX="34522" custLinFactNeighborY="9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6D589-9BEA-4269-91D2-875072AA57C9}" type="presOf" srcId="{D1808FF0-BA89-4950-B624-1F97A8E1346A}" destId="{B444A7A4-5FDD-434E-963D-F3F71FF6023A}" srcOrd="0" destOrd="0" presId="urn:microsoft.com/office/officeart/2005/8/layout/vList2"/>
    <dgm:cxn modelId="{B6D4F9E2-BC18-4570-9E0C-8DEEBFE56C6C}" srcId="{44CEF942-0853-4350-89E6-C720E35706AF}" destId="{D1808FF0-BA89-4950-B624-1F97A8E1346A}" srcOrd="0" destOrd="0" parTransId="{115473EE-4F36-4F9A-B8E3-751462F6CD1E}" sibTransId="{C0889A08-5022-4970-B7A1-9727E0CA1FED}"/>
    <dgm:cxn modelId="{D6E7CFB6-A8A7-4E55-931B-2A34B81A90E3}" type="presOf" srcId="{44CEF942-0853-4350-89E6-C720E35706AF}" destId="{F943FCE9-E56B-4B74-A3CD-CA1DBA21391D}" srcOrd="0" destOrd="0" presId="urn:microsoft.com/office/officeart/2005/8/layout/vList2"/>
    <dgm:cxn modelId="{B11C8BC5-1B33-4EC0-80E1-12583DC25C0B}" type="presParOf" srcId="{F943FCE9-E56B-4B74-A3CD-CA1DBA21391D}" destId="{B444A7A4-5FDD-434E-963D-F3F71FF6023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E0C7B-52B1-49B0-B889-19ED979AE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42FAEA-195E-4F8C-BFA2-DD3CFF1600D3}">
      <dgm:prSet/>
      <dgm:spPr/>
      <dgm:t>
        <a:bodyPr/>
        <a:lstStyle/>
        <a:p>
          <a:pPr rtl="0"/>
          <a:r>
            <a:rPr lang="ru-RU" dirty="0" smtClean="0"/>
            <a:t>История создания романа</a:t>
          </a:r>
          <a:endParaRPr lang="ru-RU" dirty="0"/>
        </a:p>
      </dgm:t>
    </dgm:pt>
    <dgm:pt modelId="{4CBA2B2B-E16E-4C00-A8EE-51714A0D8A80}" type="parTrans" cxnId="{5CC34AEC-33C4-421E-BEC0-6524D4C83A18}">
      <dgm:prSet/>
      <dgm:spPr/>
      <dgm:t>
        <a:bodyPr/>
        <a:lstStyle/>
        <a:p>
          <a:endParaRPr lang="ru-RU"/>
        </a:p>
      </dgm:t>
    </dgm:pt>
    <dgm:pt modelId="{AE28D4C0-C95A-46EE-BD91-1F5AE2A52605}" type="sibTrans" cxnId="{5CC34AEC-33C4-421E-BEC0-6524D4C83A18}">
      <dgm:prSet/>
      <dgm:spPr/>
      <dgm:t>
        <a:bodyPr/>
        <a:lstStyle/>
        <a:p>
          <a:endParaRPr lang="ru-RU"/>
        </a:p>
      </dgm:t>
    </dgm:pt>
    <dgm:pt modelId="{933D013C-8D3C-4842-8DDE-6CDC79C9630E}" type="pres">
      <dgm:prSet presAssocID="{EBBE0C7B-52B1-49B0-B889-19ED979AE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F8BC9-2709-4988-958C-87180E054312}" type="pres">
      <dgm:prSet presAssocID="{8942FAEA-195E-4F8C-BFA2-DD3CFF1600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7BC5A3-C14C-4BEB-BF85-E3E49FD879F3}" type="presOf" srcId="{EBBE0C7B-52B1-49B0-B889-19ED979AE584}" destId="{933D013C-8D3C-4842-8DDE-6CDC79C9630E}" srcOrd="0" destOrd="0" presId="urn:microsoft.com/office/officeart/2005/8/layout/vList2"/>
    <dgm:cxn modelId="{28462A9A-78ED-4E81-A1EB-618B84E54CAF}" type="presOf" srcId="{8942FAEA-195E-4F8C-BFA2-DD3CFF1600D3}" destId="{267F8BC9-2709-4988-958C-87180E054312}" srcOrd="0" destOrd="0" presId="urn:microsoft.com/office/officeart/2005/8/layout/vList2"/>
    <dgm:cxn modelId="{5CC34AEC-33C4-421E-BEC0-6524D4C83A18}" srcId="{EBBE0C7B-52B1-49B0-B889-19ED979AE584}" destId="{8942FAEA-195E-4F8C-BFA2-DD3CFF1600D3}" srcOrd="0" destOrd="0" parTransId="{4CBA2B2B-E16E-4C00-A8EE-51714A0D8A80}" sibTransId="{AE28D4C0-C95A-46EE-BD91-1F5AE2A52605}"/>
    <dgm:cxn modelId="{25D09189-AA51-4BFD-A008-F6F0F87B7AAD}" type="presParOf" srcId="{933D013C-8D3C-4842-8DDE-6CDC79C9630E}" destId="{267F8BC9-2709-4988-958C-87180E05431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71DB3-05D1-4D56-82E8-3ED4910F61FB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Содержание</a:t>
          </a:r>
          <a:endParaRPr lang="ru-RU" sz="4000" kern="1200" dirty="0"/>
        </a:p>
      </dsp:txBody>
      <dsp:txXfrm>
        <a:off x="0" y="9899"/>
        <a:ext cx="8229600" cy="1123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44A7A4-5FDD-434E-963D-F3F71FF6023A}">
      <dsp:nvSpPr>
        <dsp:cNvPr id="0" name=""/>
        <dsp:cNvSpPr/>
      </dsp:nvSpPr>
      <dsp:spPr>
        <a:xfrm>
          <a:off x="0" y="1116"/>
          <a:ext cx="6491064" cy="1141883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shade val="5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Биография Михаила Афанасьевича Булгакова</a:t>
          </a:r>
          <a:endParaRPr lang="ru-RU" sz="2400" kern="1200" dirty="0"/>
        </a:p>
      </dsp:txBody>
      <dsp:txXfrm>
        <a:off x="0" y="1116"/>
        <a:ext cx="6491064" cy="11418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F8BC9-2709-4988-958C-87180E054312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История создания романа</a:t>
          </a:r>
          <a:endParaRPr lang="ru-RU" sz="4000" kern="1200" dirty="0"/>
        </a:p>
      </dsp:txBody>
      <dsp:txXfrm>
        <a:off x="0" y="9899"/>
        <a:ext cx="8229600" cy="112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3.xml"/><Relationship Id="rId7" Type="http://schemas.openxmlformats.org/officeDocument/2006/relationships/slide" Target="slide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10" Type="http://schemas.openxmlformats.org/officeDocument/2006/relationships/image" Target="../media/image14.jpeg"/><Relationship Id="rId4" Type="http://schemas.openxmlformats.org/officeDocument/2006/relationships/slide" Target="slide24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8.xml"/><Relationship Id="rId7" Type="http://schemas.openxmlformats.org/officeDocument/2006/relationships/slide" Target="slide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truz.ru/come_to_him/images/rusheva7.jpg" TargetMode="External"/><Relationship Id="rId13" Type="http://schemas.openxmlformats.org/officeDocument/2006/relationships/hyperlink" Target="http://img11.nnm.ru/2/6/c/e/e/0b8aa550d555fbaae87266f8dd1_prev.jpg" TargetMode="External"/><Relationship Id="rId3" Type="http://schemas.openxmlformats.org/officeDocument/2006/relationships/hyperlink" Target="http://photo.pixasa.net/show/9b38e47f-e951-4209-9c43-723aca2d44d3" TargetMode="External"/><Relationship Id="rId7" Type="http://schemas.openxmlformats.org/officeDocument/2006/relationships/hyperlink" Target="http://img1.liveinternet.ru/images/attach/c/1/48/879/48879806_x_4034ff50.jpg" TargetMode="External"/><Relationship Id="rId12" Type="http://schemas.openxmlformats.org/officeDocument/2006/relationships/hyperlink" Target="http://static.diary.ru/userdir/3/0/1/1/3011601/75245922.jpg" TargetMode="External"/><Relationship Id="rId2" Type="http://schemas.openxmlformats.org/officeDocument/2006/relationships/hyperlink" Target="http://kayrosblog.ru/post1663700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.livelib.ru/boocover/1000105297/l/c491/Mihail_Bulgakov__Master_i_Margarita.jpg" TargetMode="External"/><Relationship Id="rId11" Type="http://schemas.openxmlformats.org/officeDocument/2006/relationships/hyperlink" Target="http://stat18.privet.ru/lr/0a1a5f70f950c92855f8715e6e19dc1b" TargetMode="External"/><Relationship Id="rId5" Type="http://schemas.openxmlformats.org/officeDocument/2006/relationships/hyperlink" Target="http://www.liveinternet.ru/users/galina455/post296377244/" TargetMode="External"/><Relationship Id="rId10" Type="http://schemas.openxmlformats.org/officeDocument/2006/relationships/hyperlink" Target="http://i17.fastpic.ru/big/2011/0314/c7/7ce26f1fd173e451e703330cb57000c7.jpg" TargetMode="External"/><Relationship Id="rId4" Type="http://schemas.openxmlformats.org/officeDocument/2006/relationships/hyperlink" Target="http://go1.imgsmail.ru/imgpreview?key=230fe035d1ff1a59&amp;mb=imgdb_preview_422" TargetMode="External"/><Relationship Id="rId9" Type="http://schemas.openxmlformats.org/officeDocument/2006/relationships/hyperlink" Target="http://www.xproggn.net/images/data/f/5/real.f53ac8c7d604e39c63f962c705f9606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0.jpeg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Герои и их прототипы в романе М.А. Булгакова «Мастер и Маргарита»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sldjump"/>
              </a:rPr>
              <a:t>Воланд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Фагот(</a:t>
            </a:r>
            <a:r>
              <a:rPr lang="ru-RU" dirty="0" err="1" smtClean="0">
                <a:hlinkClick r:id="rId3" action="ppaction://hlinksldjump"/>
              </a:rPr>
              <a:t>Каровьев</a:t>
            </a:r>
            <a:r>
              <a:rPr lang="ru-RU" dirty="0" smtClean="0">
                <a:hlinkClick r:id="rId3" action="ppaction://hlinksldjump"/>
              </a:rPr>
              <a:t>)</a:t>
            </a:r>
            <a:endParaRPr lang="ru-RU" dirty="0" smtClean="0"/>
          </a:p>
          <a:p>
            <a:r>
              <a:rPr lang="ru-RU" dirty="0" err="1" smtClean="0">
                <a:hlinkClick r:id="rId4" action="ppaction://hlinksldjump"/>
              </a:rPr>
              <a:t>Азазело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Кот Бегемот</a:t>
            </a:r>
            <a:endParaRPr lang="ru-RU" dirty="0" smtClean="0"/>
          </a:p>
          <a:p>
            <a:r>
              <a:rPr lang="ru-RU" dirty="0" err="1" smtClean="0">
                <a:hlinkClick r:id="rId6" action="ppaction://hlinksldjump"/>
              </a:rPr>
              <a:t>Гелла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7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Темные силы</a:t>
            </a:r>
            <a:endParaRPr lang="ru-RU" dirty="0"/>
          </a:p>
        </p:txBody>
      </p:sp>
      <p:pic>
        <p:nvPicPr>
          <p:cNvPr id="6146" name="Picture 2" descr="E:\М и М\7ce26f1fd173e451e703330cb57000c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3857627"/>
            <a:ext cx="2428892" cy="28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857496"/>
            <a:ext cx="355672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Понтий Пилат</a:t>
            </a:r>
            <a:endParaRPr lang="ru-RU" dirty="0" smtClean="0"/>
          </a:p>
          <a:p>
            <a:r>
              <a:rPr lang="ru-RU" dirty="0" err="1" smtClean="0">
                <a:hlinkClick r:id="rId3" action="ppaction://hlinksldjump"/>
              </a:rPr>
              <a:t>Иешуа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err="1" smtClean="0">
                <a:hlinkClick r:id="rId3" action="ppaction://hlinksldjump"/>
              </a:rPr>
              <a:t>Га-Ноцри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Левий Матвей</a:t>
            </a:r>
            <a:endParaRPr lang="ru-RU" dirty="0" smtClean="0"/>
          </a:p>
          <a:p>
            <a:r>
              <a:rPr lang="ru-RU" dirty="0" err="1" smtClean="0">
                <a:hlinkClick r:id="rId5" action="ppaction://hlinksldjump"/>
              </a:rPr>
              <a:t>Афраний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Иуда из </a:t>
            </a:r>
            <a:r>
              <a:rPr lang="ru-RU" dirty="0" err="1" smtClean="0">
                <a:hlinkClick r:id="rId6" action="ppaction://hlinksldjump"/>
              </a:rPr>
              <a:t>Кириафа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endParaRPr lang="ru-RU" dirty="0" smtClean="0">
              <a:hlinkClick r:id="rId7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7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Ершалаимский</a:t>
            </a:r>
            <a:r>
              <a:rPr lang="ru-RU" dirty="0" smtClean="0"/>
              <a:t> мир</a:t>
            </a:r>
            <a:endParaRPr lang="ru-RU" dirty="0"/>
          </a:p>
        </p:txBody>
      </p:sp>
      <p:pic>
        <p:nvPicPr>
          <p:cNvPr id="7170" name="Picture 2" descr="E:\М и М\0b8aa550d555fbaae87266f8dd1_pre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2452" y="0"/>
            <a:ext cx="33515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719" cy="84116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Мастер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Булгаков М.А.       </a:t>
            </a: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pPr algn="r">
              <a:buNone/>
            </a:pPr>
            <a:endParaRPr lang="ru-RU" sz="1800" dirty="0" smtClean="0">
              <a:solidFill>
                <a:schemeClr val="bg1"/>
              </a:solidFill>
              <a:hlinkClick r:id="rId2" action="ppaction://hlinksldjump"/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М и М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4000528" cy="4819976"/>
          </a:xfrm>
          <a:prstGeom prst="rect">
            <a:avLst/>
          </a:prstGeom>
          <a:noFill/>
        </p:spPr>
      </p:pic>
      <p:pic>
        <p:nvPicPr>
          <p:cNvPr id="2050" name="Picture 2" descr="C:\Users\bakylenko\Desktop\68449041_Bulga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4000528" cy="478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Маргарита Николаевна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500562" y="5410200"/>
            <a:ext cx="4186239" cy="762000"/>
          </a:xfrm>
        </p:spPr>
        <p:txBody>
          <a:bodyPr/>
          <a:lstStyle/>
          <a:p>
            <a:r>
              <a:rPr lang="ru-RU" dirty="0" smtClean="0"/>
              <a:t>Булгакова Е.С.    </a:t>
            </a:r>
            <a:r>
              <a:rPr lang="ru-RU" dirty="0" smtClean="0">
                <a:hlinkClick r:id="rId2" action="ppaction://hlinksldjump"/>
              </a:rPr>
              <a:t> 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2000" dirty="0" smtClean="0">
              <a:hlinkClick r:id="rId2" action="ppaction://hlinksldjump"/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М и М\091bff8232087b18fea095338728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4071966" cy="4775367"/>
          </a:xfrm>
          <a:prstGeom prst="rect">
            <a:avLst/>
          </a:prstGeom>
          <a:noFill/>
        </p:spPr>
      </p:pic>
      <p:pic>
        <p:nvPicPr>
          <p:cNvPr id="3074" name="Picture 2" descr="C:\Users\bakylenko\Desktop\24e7ef0654080de695629979e0dee279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414340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5410200"/>
            <a:ext cx="3857620" cy="76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Михаил Александрович Берлиоз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3857620" y="5410200"/>
            <a:ext cx="5286380" cy="762000"/>
          </a:xfrm>
        </p:spPr>
        <p:txBody>
          <a:bodyPr/>
          <a:lstStyle/>
          <a:p>
            <a:r>
              <a:rPr lang="ru-RU" dirty="0" smtClean="0"/>
              <a:t>Л.Авербах              М.Горький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</p:txBody>
      </p:sp>
      <p:pic>
        <p:nvPicPr>
          <p:cNvPr id="10242" name="Picture 2" descr="E:\М и М\imgpreview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724" cy="5429264"/>
          </a:xfrm>
          <a:prstGeom prst="rect">
            <a:avLst/>
          </a:prstGeom>
          <a:noFill/>
        </p:spPr>
      </p:pic>
      <p:pic>
        <p:nvPicPr>
          <p:cNvPr id="5122" name="Picture 2" descr="C:\Users\bakylenko\Desktop\414CBDDB-7709-4C63-B6EF-F35C4D14D6DE_w640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0"/>
            <a:ext cx="2922692" cy="5357826"/>
          </a:xfrm>
          <a:prstGeom prst="rect">
            <a:avLst/>
          </a:prstGeom>
          <a:noFill/>
        </p:spPr>
      </p:pic>
      <p:pic>
        <p:nvPicPr>
          <p:cNvPr id="1026" name="Picture 2" descr="C:\Documents and Settings\47 кабинет\Рабочий стол\15_01_0120GorkyMaksi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762750" y="0"/>
            <a:ext cx="2381250" cy="5429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215206" y="6143644"/>
            <a:ext cx="1520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114272" cy="84116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Иван Николаевич Бездомный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Александр Ильич Безыменский        </a:t>
            </a: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  <a:p>
            <a:pPr algn="r">
              <a:buNone/>
            </a:pPr>
            <a:endParaRPr lang="en-US" dirty="0" smtClean="0">
              <a:hlinkClick r:id="rId2" action="ppaction://hlinksldjump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М и М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000528" cy="4143404"/>
          </a:xfrm>
          <a:prstGeom prst="rect">
            <a:avLst/>
          </a:prstGeom>
          <a:noFill/>
        </p:spPr>
      </p:pic>
      <p:pic>
        <p:nvPicPr>
          <p:cNvPr id="4098" name="Picture 2" descr="C:\Users\bakylenko\Desktop\281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14422"/>
            <a:ext cx="399593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Степан Богданович Лиходеев</a:t>
            </a:r>
            <a:endParaRPr lang="ru-RU" dirty="0"/>
          </a:p>
        </p:txBody>
      </p:sp>
      <p:pic>
        <p:nvPicPr>
          <p:cNvPr id="6146" name="Picture 2" descr="C:\Users\bakylenko\Desktop\fc4165278d5db5d101054aa42e06b1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4406188" cy="3000396"/>
          </a:xfrm>
          <a:prstGeom prst="rect">
            <a:avLst/>
          </a:prstGeom>
          <a:noFill/>
        </p:spPr>
      </p:pic>
      <p:pic>
        <p:nvPicPr>
          <p:cNvPr id="6147" name="Picture 3" descr="C:\Users\bakylenko\Desktop\a130a95cbf3c03568f7f736f439c5edc_w960_h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478631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Никанор Иванович Босой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Никодим</a:t>
            </a:r>
            <a:r>
              <a:rPr lang="ru-RU" dirty="0" smtClean="0"/>
              <a:t> </a:t>
            </a:r>
            <a:r>
              <a:rPr lang="ru-RU" dirty="0" err="1" smtClean="0"/>
              <a:t>Евангеля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akylenko\Desktop\66528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4071966" cy="4311563"/>
          </a:xfrm>
          <a:prstGeom prst="rect">
            <a:avLst/>
          </a:prstGeom>
          <a:noFill/>
        </p:spPr>
      </p:pic>
      <p:pic>
        <p:nvPicPr>
          <p:cNvPr id="7171" name="Picture 3" descr="C:\Users\bakylenko\Desktop\1-2-207-25-ExplorePAHistory-a0a7v9-a_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4000528" cy="42678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715272" y="621508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12744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Иван Савельевич </a:t>
            </a:r>
            <a:r>
              <a:rPr lang="ru-RU" dirty="0" err="1" smtClean="0"/>
              <a:t>Варенуха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Владимир Иванович Немирович-Данченко.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  <a:p>
            <a:pPr algn="r">
              <a:buNone/>
            </a:pPr>
            <a:endParaRPr lang="ru-RU" sz="6400" dirty="0" smtClean="0">
              <a:hlinkClick r:id="rId2" action="ppaction://hlinksldjump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akylenko\Desktop\428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4071966" cy="4643470"/>
          </a:xfrm>
          <a:prstGeom prst="rect">
            <a:avLst/>
          </a:prstGeom>
          <a:noFill/>
        </p:spPr>
      </p:pic>
      <p:pic>
        <p:nvPicPr>
          <p:cNvPr id="8195" name="Picture 3" descr="C:\Users\bakylenko\Desktop\t2r92hoD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14356"/>
            <a:ext cx="4071966" cy="46011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72330" y="6215082"/>
            <a:ext cx="1867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Жорж Бенгальский</a:t>
            </a:r>
            <a:endParaRPr lang="ru-RU" dirty="0"/>
          </a:p>
        </p:txBody>
      </p:sp>
      <p:pic>
        <p:nvPicPr>
          <p:cNvPr id="9218" name="Picture 2" descr="C:\Users\bakylenko\Desktop\2012052417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600079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643314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Михаил Афанасьевич Булгаков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214818"/>
            <a:ext cx="2393642" cy="537592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1891 - 1940</a:t>
            </a:r>
          </a:p>
          <a:p>
            <a:endParaRPr lang="ru-RU" dirty="0"/>
          </a:p>
        </p:txBody>
      </p:sp>
      <p:pic>
        <p:nvPicPr>
          <p:cNvPr id="4" name="Picture 8" descr="C:\Users\bakylenko\Desktop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3429000"/>
          </a:xfrm>
          <a:prstGeom prst="rect">
            <a:avLst/>
          </a:prstGeom>
          <a:noFill/>
        </p:spPr>
      </p:pic>
      <p:pic>
        <p:nvPicPr>
          <p:cNvPr id="1026" name="Picture 2" descr="E:\М и М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0"/>
            <a:ext cx="342902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Алоизий</a:t>
            </a:r>
            <a:r>
              <a:rPr lang="ru-RU" dirty="0" smtClean="0"/>
              <a:t> </a:t>
            </a:r>
            <a:r>
              <a:rPr lang="ru-RU" dirty="0" err="1" smtClean="0"/>
              <a:t>Могарыч</a:t>
            </a:r>
            <a:endParaRPr lang="ru-RU" dirty="0"/>
          </a:p>
        </p:txBody>
      </p:sp>
      <p:pic>
        <p:nvPicPr>
          <p:cNvPr id="10242" name="Picture 2" descr="C:\Users\bakylenko\Desktop\64461_html_6876d1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564360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Барон </a:t>
            </a:r>
            <a:r>
              <a:rPr lang="ru-RU" dirty="0" err="1" smtClean="0"/>
              <a:t>Майгель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Борис Сергеевич Штейгер             </a:t>
            </a: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1428736"/>
            <a:ext cx="4040188" cy="3941763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bakylenko\Desktop\425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079990" cy="4143404"/>
          </a:xfrm>
          <a:prstGeom prst="rect">
            <a:avLst/>
          </a:prstGeom>
          <a:noFill/>
        </p:spPr>
      </p:pic>
      <p:pic>
        <p:nvPicPr>
          <p:cNvPr id="11267" name="Picture 3" descr="C:\Users\bakylenko\Desktop\shtey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4000528" cy="416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Воланд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Мефистофель Гете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akylenko\Desktop\966615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000528" cy="4027888"/>
          </a:xfrm>
          <a:prstGeom prst="rect">
            <a:avLst/>
          </a:prstGeom>
          <a:noFill/>
        </p:spPr>
      </p:pic>
      <p:pic>
        <p:nvPicPr>
          <p:cNvPr id="12291" name="Picture 3" descr="C:\Users\bakylenko\Desktop\0_50c1e_280d1b5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4000528" cy="40430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29586" y="6215082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Фагот(</a:t>
            </a:r>
            <a:r>
              <a:rPr lang="ru-RU" dirty="0" err="1" smtClean="0"/>
              <a:t>Каровьев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3314" name="Picture 2" descr="C:\Users\bakylenko\Desktop\MHRg4FH9pVINz4AlZ2HDQIZGhb347a8D05oWX46ak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456384" cy="3929090"/>
          </a:xfrm>
          <a:prstGeom prst="rect">
            <a:avLst/>
          </a:prstGeom>
          <a:noFill/>
        </p:spPr>
      </p:pic>
      <p:pic>
        <p:nvPicPr>
          <p:cNvPr id="13315" name="Picture 3" descr="C:\Users\bakylenko\Desktop\1bc5a7f394b90c591e11c7873c282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350279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Азазело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Азазель</a:t>
            </a:r>
            <a:r>
              <a:rPr lang="ru-RU" dirty="0" smtClean="0"/>
              <a:t>                 </a:t>
            </a: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bakylenko\Desktop\0_7cca0_df36beb1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252400" cy="4032448"/>
          </a:xfrm>
          <a:prstGeom prst="rect">
            <a:avLst/>
          </a:prstGeom>
          <a:noFill/>
        </p:spPr>
      </p:pic>
      <p:pic>
        <p:nvPicPr>
          <p:cNvPr id="14339" name="Picture 3" descr="C:\Users\bakylenko\Desktop\Azaze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410445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Бегемот</a:t>
            </a:r>
            <a:endParaRPr lang="ru-RU" dirty="0"/>
          </a:p>
        </p:txBody>
      </p:sp>
      <p:pic>
        <p:nvPicPr>
          <p:cNvPr id="15362" name="Picture 2" descr="C:\Users\bakylenko\Desktop\3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861520" cy="3833000"/>
          </a:xfrm>
          <a:prstGeom prst="rect">
            <a:avLst/>
          </a:prstGeom>
          <a:noFill/>
        </p:spPr>
      </p:pic>
      <p:pic>
        <p:nvPicPr>
          <p:cNvPr id="15363" name="Picture 3" descr="C:\Users\bakylenko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3600400" cy="1944216"/>
          </a:xfrm>
          <a:prstGeom prst="rect">
            <a:avLst/>
          </a:prstGeom>
          <a:noFill/>
        </p:spPr>
      </p:pic>
      <p:pic>
        <p:nvPicPr>
          <p:cNvPr id="15364" name="Picture 4" descr="C:\Users\bakylenko\Desktop\a13e39657c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836712"/>
            <a:ext cx="4680520" cy="3563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Гелла</a:t>
            </a:r>
            <a:endParaRPr lang="ru-RU" dirty="0"/>
          </a:p>
        </p:txBody>
      </p:sp>
      <p:pic>
        <p:nvPicPr>
          <p:cNvPr id="16386" name="Picture 2" descr="C:\Users\bakylenko\Desktop\73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823791" cy="4923337"/>
          </a:xfrm>
          <a:prstGeom prst="rect">
            <a:avLst/>
          </a:prstGeom>
          <a:noFill/>
        </p:spPr>
      </p:pic>
      <p:pic>
        <p:nvPicPr>
          <p:cNvPr id="16387" name="Picture 3" descr="C:\Users\bakylenko\Desktop\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4714280" cy="2639740"/>
          </a:xfrm>
          <a:prstGeom prst="rect">
            <a:avLst/>
          </a:prstGeom>
          <a:noFill/>
        </p:spPr>
      </p:pic>
      <p:pic>
        <p:nvPicPr>
          <p:cNvPr id="16388" name="Picture 4" descr="C:\Users\bakylenko\Desktop\1343648856_retrograd-retrograd_ge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636912"/>
            <a:ext cx="3384376" cy="3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273050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Понтий Пилат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Понтий Пилат     </a:t>
            </a: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r"/>
            <a:endParaRPr lang="ru-RU" dirty="0" smtClean="0">
              <a:hlinkClick r:id="rId2" action="ppaction://hlinksldjump"/>
            </a:endParaRPr>
          </a:p>
          <a:p>
            <a:pPr algn="r"/>
            <a:endParaRPr lang="ru-RU" dirty="0" smtClean="0">
              <a:hlinkClick r:id="rId2" action="ppaction://hlinksldjump"/>
            </a:endParaRPr>
          </a:p>
          <a:p>
            <a:pPr algn="r"/>
            <a:endParaRPr lang="ru-RU" dirty="0" smtClean="0">
              <a:hlinkClick r:id="rId2" action="ppaction://hlinksldjump"/>
            </a:endParaRPr>
          </a:p>
          <a:p>
            <a:pPr algn="r"/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bakylenko\Desktop\Pontius_Pilate-794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000528" cy="4459936"/>
          </a:xfrm>
          <a:prstGeom prst="rect">
            <a:avLst/>
          </a:prstGeom>
          <a:noFill/>
        </p:spPr>
      </p:pic>
      <p:pic>
        <p:nvPicPr>
          <p:cNvPr id="17411" name="Picture 3" descr="C:\Users\bakylenko\Desktop\9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Иешуа</a:t>
            </a:r>
            <a:r>
              <a:rPr lang="ru-RU" dirty="0" smtClean="0"/>
              <a:t> </a:t>
            </a:r>
            <a:r>
              <a:rPr lang="ru-RU" dirty="0" err="1" smtClean="0"/>
              <a:t>Га-Ноцри</a:t>
            </a:r>
            <a:endParaRPr lang="ru-RU" dirty="0"/>
          </a:p>
        </p:txBody>
      </p:sp>
      <p:pic>
        <p:nvPicPr>
          <p:cNvPr id="18434" name="Picture 2" descr="C:\Users\bakylenko\Desktop\68c7bc3a0acfdc6bf3a247f82ba4252e5f498063336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622180" cy="4341664"/>
          </a:xfrm>
          <a:prstGeom prst="rect">
            <a:avLst/>
          </a:prstGeom>
          <a:noFill/>
        </p:spPr>
      </p:pic>
      <p:pic>
        <p:nvPicPr>
          <p:cNvPr id="18435" name="Picture 3" descr="C:\Users\bakylenko\Desktop\97071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052736"/>
            <a:ext cx="535197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Левий Матвей</a:t>
            </a:r>
            <a:endParaRPr lang="ru-RU" dirty="0"/>
          </a:p>
        </p:txBody>
      </p:sp>
      <p:pic>
        <p:nvPicPr>
          <p:cNvPr id="19458" name="Picture 2" descr="C:\Users\bakylenko\Desktop\350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675495" cy="3744416"/>
          </a:xfrm>
          <a:prstGeom prst="rect">
            <a:avLst/>
          </a:prstGeom>
          <a:noFill/>
        </p:spPr>
      </p:pic>
      <p:pic>
        <p:nvPicPr>
          <p:cNvPr id="19459" name="Picture 3" descr="C:\Users\bakylenko\Desktop\1284035240_master.i.margarita.e09.dvdrip.iloveserial.net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49999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  <a:hlinkClick r:id="rId6" action="ppaction://hlinksldjump"/>
              </a:rPr>
              <a:t>Краткая биография М.А Булгакова</a:t>
            </a:r>
            <a:endParaRPr lang="ru-RU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  <a:hlinkClick r:id="rId7" action="ppaction://hlinksldjump"/>
              </a:rPr>
              <a:t>  Роман  "Мастер и Маргарита" 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075" name="Picture 3" descr="E:\М и М\imgpreview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491" y="2348880"/>
            <a:ext cx="3505509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Афраний</a:t>
            </a:r>
            <a:endParaRPr lang="ru-RU" dirty="0"/>
          </a:p>
        </p:txBody>
      </p:sp>
      <p:pic>
        <p:nvPicPr>
          <p:cNvPr id="20482" name="Picture 2" descr="C:\Users\bakylenko\Desktop\428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605630" cy="3429000"/>
          </a:xfrm>
          <a:prstGeom prst="rect">
            <a:avLst/>
          </a:prstGeom>
          <a:noFill/>
        </p:spPr>
      </p:pic>
      <p:pic>
        <p:nvPicPr>
          <p:cNvPr id="20483" name="Picture 3" descr="C:\Users\bakylenko\Desktop\medium_979097acdb0b41ffadd290cb8d97082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endParaRPr lang="ru-RU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2" action="ppaction://hlinksldjump"/>
              </a:rPr>
              <a:t>Назад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Иуда из </a:t>
            </a:r>
            <a:r>
              <a:rPr lang="ru-RU" dirty="0" err="1" smtClean="0"/>
              <a:t>Кириафа</a:t>
            </a:r>
            <a:endParaRPr lang="ru-RU" dirty="0"/>
          </a:p>
        </p:txBody>
      </p:sp>
      <p:pic>
        <p:nvPicPr>
          <p:cNvPr id="21506" name="Picture 2" descr="C:\Users\bakylenko\Desktop\1302537579_dba4a4f2-d53e-429d-b4b8-fe19b20ff751_mw800_mh6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500562" cy="4032448"/>
          </a:xfrm>
          <a:prstGeom prst="rect">
            <a:avLst/>
          </a:prstGeom>
          <a:noFill/>
        </p:spPr>
      </p:pic>
      <p:pic>
        <p:nvPicPr>
          <p:cNvPr id="21507" name="Picture 3" descr="C:\Users\bakylenko\Desktop\poc-i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464343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 smtClean="0">
                <a:hlinkClick r:id="rId2"/>
              </a:rPr>
              <a:t>http://kayrosblog.ru/post166370036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3"/>
              </a:rPr>
              <a:t>http://photo.pixasa.net/show/9b38e47f-e951-4209-9c43-723aca2d44d3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4"/>
              </a:rPr>
              <a:t>http://go1.imgsmail.ru/imgpreview?key=230fe035d1ff1a59&amp;mb=imgdb_preview_422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5"/>
              </a:rPr>
              <a:t>http://www.liveinternet.ru/users/galina455/post296377244/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6"/>
              </a:rPr>
              <a:t>http://j.livelib.ru/boocover/1000105297/l/c491/Mihail_Bulgakov__Master_i_Margarita.jpg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7"/>
              </a:rPr>
              <a:t>http://img1.liveinternet.ru/images/attach/c/1/48/879/48879806_x_4034ff50.jpg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8"/>
              </a:rPr>
              <a:t>http://www.factruz.ru/come_to_him/images/rusheva7.jpg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9"/>
              </a:rPr>
              <a:t>http://www.xproggn.net/images/data/f/5/real.f53ac8c7d604e39c63f962c705f96064.jpg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0"/>
              </a:rPr>
              <a:t>http://i17.fastpic.ru/big/2011/0314/c7/7ce26f1fd173e451e703330cb57000c7.jpg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1"/>
              </a:rPr>
              <a:t>http://stat18.privet.ru/lr/0a1a5f70f950c92855f8715e6e19dc1b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2"/>
              </a:rPr>
              <a:t>http://static.diary.ru/userdir/3/0/1/1/3011601/75245922.jpg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3"/>
              </a:rPr>
              <a:t>http://img11.nnm.ru/2/6/c/e/e/0b8aa550d555fbaae87266f8dd1_prev.jpg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ссылки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53536"/>
          <a:ext cx="64910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Михаил Афанасьевич Булгаков родился 15 мая 1891 г. в Киеве в многодетной и дружной семье профессора, преподавателя Киевской духовной академии. Окончив гимназию, в 16 лет Булгаков поступил в университет на медицинский факультет. Весной 1916 г. «ратником ополчения второго разряда» он был выпущен из университета и пошёл работать в один из киевских госпиталей. В 1918 г. он вернулся в Киев.  В конце августа 1919 г. большевики, покидая Киев, расстреляли сотни заложников. Булгаков, до этого всеми правдами и неправдами избегавший мобилизации, отступал с белыми. В феврале 1920 г., когда началась эвакуация Добровольческой армии, его свалил тиф. В следующем году он переехал в Москву. Здесь одна за другой появляются три сатирические повести с фантастическими сюжетами: «</a:t>
            </a:r>
            <a:r>
              <a:rPr lang="ru-RU" sz="3400" dirty="0" err="1" smtClean="0"/>
              <a:t>Дьяволиада</a:t>
            </a:r>
            <a:r>
              <a:rPr lang="ru-RU" sz="3400" dirty="0" smtClean="0"/>
              <a:t>», «Роковые яйца» (обе 1924 г.), «Собачье сердце» (1925 г.). В эти годы Булгаков работал в редакции газеты «Гудок» и писал роман «Белая гвардия». С 1928 г. Булгаков работал над романом «Мастер и Маргарита»,посмертно принёсшим ему мировую славу . Умер 10 марта 1940г. </a:t>
            </a:r>
            <a:r>
              <a:rPr lang="ru-RU" sz="3400" dirty="0" smtClean="0">
                <a:solidFill>
                  <a:schemeClr val="bg1"/>
                </a:solidFill>
              </a:rPr>
              <a:t>Москве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hlinkClick r:id="rId6" action="ppaction://hlinksldjump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hlinkClick r:id="rId6" action="ppaction://hlinksldjump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hlinkClick r:id="rId6" action="ppaction://hlinksldjump"/>
            </a:endParaRPr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hlinkClick r:id="rId6" action="ppaction://hlinksldjump"/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hlinkClick r:id="rId6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Grad" pitchFamily="34" charset="0"/>
              </a:rPr>
              <a:t> </a:t>
            </a:r>
            <a:r>
              <a:rPr lang="ru-RU" sz="2800" dirty="0" smtClean="0">
                <a:latin typeface="Grad" pitchFamily="34" charset="0"/>
                <a:hlinkClick r:id="rId2" action="ppaction://hlinksldjump"/>
              </a:rPr>
              <a:t>История создания романа</a:t>
            </a:r>
            <a:endParaRPr lang="ru-RU" dirty="0" smtClean="0">
              <a:latin typeface="Grad" pitchFamily="34" charset="0"/>
            </a:endParaRPr>
          </a:p>
          <a:p>
            <a:r>
              <a:rPr lang="ru-RU" dirty="0" smtClean="0">
                <a:latin typeface="Grad" pitchFamily="34" charset="0"/>
                <a:hlinkClick r:id="rId3" action="ppaction://hlinksldjump"/>
              </a:rPr>
              <a:t>Герои и прототипы</a:t>
            </a:r>
            <a:endParaRPr lang="ru-RU" dirty="0" smtClean="0">
              <a:latin typeface="Grad" pitchFamily="34" charset="0"/>
            </a:endParaRPr>
          </a:p>
          <a:p>
            <a:r>
              <a:rPr lang="ru-RU" dirty="0" smtClean="0">
                <a:latin typeface="Grad" pitchFamily="34" charset="0"/>
                <a:hlinkClick r:id="rId4" action="ppaction://hlinksldjump"/>
              </a:rPr>
              <a:t> Крылатые фразы </a:t>
            </a:r>
            <a:endParaRPr lang="ru-RU" dirty="0" smtClean="0">
              <a:latin typeface="Grad" pitchFamily="34" charset="0"/>
            </a:endParaRPr>
          </a:p>
          <a:p>
            <a:endParaRPr lang="ru-RU" dirty="0" smtClean="0">
              <a:latin typeface="Grad" pitchFamily="34" charset="0"/>
            </a:endParaRPr>
          </a:p>
          <a:p>
            <a:pPr algn="r"/>
            <a:endParaRPr lang="ru-RU" dirty="0" smtClean="0">
              <a:hlinkClick r:id="rId5" action="ppaction://hlinksldjump"/>
            </a:endParaRPr>
          </a:p>
          <a:p>
            <a:pPr algn="r"/>
            <a:endParaRPr lang="ru-RU" dirty="0" smtClean="0">
              <a:hlinkClick r:id="rId5" action="ppaction://hlinksldjump"/>
            </a:endParaRPr>
          </a:p>
          <a:p>
            <a:pPr algn="r"/>
            <a:endParaRPr lang="ru-RU" dirty="0" smtClean="0">
              <a:hlinkClick r:id="rId5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07896"/>
          </a:xfrm>
        </p:spPr>
        <p:txBody>
          <a:bodyPr>
            <a:normAutofit fontScale="90000"/>
          </a:bodyPr>
          <a:lstStyle/>
          <a:p>
            <a:r>
              <a:rPr lang="ru-RU" sz="4800" i="1" kern="10" dirty="0" smtClean="0">
                <a:ln w="9525">
                  <a:solidFill>
                    <a:srgbClr val="EC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  "Мастер и Маргарита"</a:t>
            </a:r>
            <a:br>
              <a:rPr lang="ru-RU" sz="4800" i="1" kern="10" dirty="0" smtClean="0">
                <a:ln w="9525">
                  <a:solidFill>
                    <a:srgbClr val="EC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akylenko\Desktop\101775945_0_d4de_d82bd346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068960"/>
            <a:ext cx="5868144" cy="354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147248" cy="4591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Нет документа, нет и человека.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Что же это у вас, чего не хватишься, ничего нет.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Квартирный вопрос только испортил их.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Не шалю, никого не трогаю, починяю примус.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Осетрина второй свежести.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Подумаешь, бином Ньютона!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Денежки я приберу…нечего им тут валяться.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Брал, но брал нашими, советскими!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Покайся, </a:t>
            </a:r>
            <a:r>
              <a:rPr lang="ru-RU" dirty="0" err="1" smtClean="0">
                <a:solidFill>
                  <a:srgbClr val="2B178D"/>
                </a:solidFill>
                <a:latin typeface="Garamond" pitchFamily="18" charset="0"/>
              </a:rPr>
              <a:t>Иваныч</a:t>
            </a: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! Тебе скидка выйдет!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Мне ли бриллиантов не знать?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</a:rPr>
              <a:t>Вино какой страны вы предпочитаете в это время дня?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2B178D"/>
                </a:solidFill>
                <a:latin typeface="Garamond" pitchFamily="18" charset="0"/>
                <a:hlinkClick r:id="rId3" action="ppaction://hlinksldjump"/>
              </a:rPr>
              <a:t>Назад</a:t>
            </a:r>
            <a:endParaRPr lang="ru-RU" dirty="0" smtClean="0">
              <a:solidFill>
                <a:srgbClr val="2B178D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8229600" cy="1336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Крылатые фразы</a:t>
            </a:r>
            <a:br>
              <a:rPr lang="ru-RU" sz="53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</a:br>
            <a:endParaRPr lang="ru-RU" sz="5300" dirty="0"/>
          </a:p>
        </p:txBody>
      </p:sp>
      <p:pic>
        <p:nvPicPr>
          <p:cNvPr id="4" name="Picture 4" descr="C:\Program Files\Common Files\Microsoft Shared\Clipart\cagcat50\TN00686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20653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5353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sz="6400" dirty="0" smtClean="0"/>
              <a:t>Булгаков начал писать роман в 1929. Первоначальный вариант был уничтожен им в 1930. В 1934 была создана первая полная редакция текста, получившего в 1937 название «Мастер и Маргарита». В последние месяца жизни Михаил Афанасьевич диктовал роман своей жене. </a:t>
            </a:r>
          </a:p>
          <a:p>
            <a:r>
              <a:rPr lang="ru-RU" sz="6400" dirty="0" smtClean="0"/>
              <a:t>Перед своей смертью Михаил Афанасьевич просил свою жену о том, чтобы роман «Мастер и Маргарита» обязательно вышел в «свет». </a:t>
            </a:r>
          </a:p>
          <a:p>
            <a:r>
              <a:rPr lang="ru-RU" sz="6400" dirty="0" smtClean="0"/>
              <a:t>Булгакова Е.С. несколько раз пыталась добиться публикации романа, но только в 1967 произведение появилось в журнале «Москва». Жена писателя Елена Сергеевна Булгакова в течение всех этих лет сумела сохранить рукопись романа. Публикация стала важнейшим культурным событием. </a:t>
            </a:r>
          </a:p>
          <a:p>
            <a:r>
              <a:rPr lang="ru-RU" sz="6400" dirty="0" smtClean="0"/>
              <a:t>Роман быстро набрал популярность во многих странах, включая СССР. </a:t>
            </a:r>
          </a:p>
          <a:p>
            <a:endParaRPr lang="ru-RU" sz="6400" dirty="0" smtClean="0">
              <a:hlinkClick r:id="rId6" action="ppaction://hlinksldjump"/>
            </a:endParaRPr>
          </a:p>
          <a:p>
            <a:pPr algn="r">
              <a:buNone/>
            </a:pPr>
            <a:endParaRPr lang="ru-RU" sz="7200" dirty="0" smtClean="0">
              <a:hlinkClick r:id="rId6" action="ppaction://hlinksldjump"/>
            </a:endParaRPr>
          </a:p>
          <a:p>
            <a:pPr algn="r">
              <a:buNone/>
            </a:pPr>
            <a:endParaRPr lang="ru-RU" sz="7200" dirty="0" smtClean="0">
              <a:hlinkClick r:id="rId6" action="ppaction://hlinksldjump"/>
            </a:endParaRPr>
          </a:p>
          <a:p>
            <a:pPr algn="r">
              <a:buNone/>
            </a:pPr>
            <a:endParaRPr lang="ru-RU" sz="7200" dirty="0" smtClean="0">
              <a:hlinkClick r:id="rId6" action="ppaction://hlinksldjump"/>
            </a:endParaRPr>
          </a:p>
          <a:p>
            <a:pPr algn="r">
              <a:buNone/>
            </a:pPr>
            <a:endParaRPr lang="ru-RU" sz="7200" dirty="0" smtClean="0">
              <a:hlinkClick r:id="rId6" action="ppaction://hlinksldjump"/>
            </a:endParaRPr>
          </a:p>
          <a:p>
            <a:pPr algn="r">
              <a:buNone/>
            </a:pPr>
            <a:endParaRPr lang="ru-RU" sz="7200" dirty="0" smtClean="0">
              <a:hlinkClick r:id="rId6" action="ppaction://hlinksldjump"/>
            </a:endParaRPr>
          </a:p>
          <a:p>
            <a:pPr algn="r">
              <a:buNone/>
            </a:pPr>
            <a:r>
              <a:rPr lang="ru-RU" sz="7200" dirty="0" smtClean="0">
                <a:hlinkClick r:id="rId6" action="ppaction://hlinksldjump"/>
              </a:rPr>
              <a:t>Назад</a:t>
            </a:r>
            <a:endParaRPr lang="ru-RU" sz="7200" dirty="0"/>
          </a:p>
        </p:txBody>
      </p:sp>
      <p:pic>
        <p:nvPicPr>
          <p:cNvPr id="7" name="Picture 3" descr="E:\М и М\1300112938_master-i-margarita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1942"/>
            <a:ext cx="4286280" cy="2786058"/>
          </a:xfrm>
          <a:prstGeom prst="rect">
            <a:avLst/>
          </a:prstGeom>
          <a:noFill/>
        </p:spPr>
      </p:pic>
      <p:pic>
        <p:nvPicPr>
          <p:cNvPr id="2053" name="Picture 5" descr="E:\М и М\imgpreview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077072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Московский мир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Темные силы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 </a:t>
            </a:r>
            <a:r>
              <a:rPr lang="ru-RU" dirty="0" err="1" smtClean="0">
                <a:hlinkClick r:id="rId4" action="ppaction://hlinksldjump"/>
              </a:rPr>
              <a:t>Ершалаимский</a:t>
            </a:r>
            <a:r>
              <a:rPr lang="ru-RU" dirty="0" smtClean="0">
                <a:hlinkClick r:id="rId4" action="ppaction://hlinksldjump"/>
              </a:rPr>
              <a:t> мир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endParaRPr lang="ru-RU" dirty="0" smtClean="0">
              <a:hlinkClick r:id="" action="ppaction://noaction"/>
            </a:endParaRPr>
          </a:p>
          <a:p>
            <a:pPr algn="r">
              <a:buNone/>
            </a:pPr>
            <a:r>
              <a:rPr lang="ru-RU" dirty="0" smtClean="0">
                <a:hlinkClick r:id="" action="ppaction://noaction"/>
              </a:rPr>
              <a:t> </a:t>
            </a:r>
            <a:r>
              <a:rPr lang="ru-RU" dirty="0" smtClean="0">
                <a:hlinkClick r:id="rId5" action="ppaction://hlinksldjump"/>
              </a:rPr>
              <a:t> Назад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и прототипы</a:t>
            </a:r>
            <a:endParaRPr lang="ru-RU" dirty="0"/>
          </a:p>
        </p:txBody>
      </p:sp>
      <p:pic>
        <p:nvPicPr>
          <p:cNvPr id="5122" name="Picture 2" descr="E:\М и М\imgpreview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00108"/>
            <a:ext cx="4600599" cy="406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Мастер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Маргарита Николаевна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Михаил Александрович Берлиоз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Иван Николаевич Бездомный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Степан Богданович Лиходеев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Никанор Иванович Босой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Иван Савельевич </a:t>
            </a:r>
            <a:r>
              <a:rPr lang="ru-RU" dirty="0" err="1" smtClean="0">
                <a:hlinkClick r:id="rId8" action="ppaction://hlinksldjump"/>
              </a:rPr>
              <a:t>Варенуха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Жорж Бенгальский</a:t>
            </a:r>
            <a:endParaRPr lang="ru-RU" dirty="0" smtClean="0"/>
          </a:p>
          <a:p>
            <a:r>
              <a:rPr lang="ru-RU" dirty="0" err="1" smtClean="0">
                <a:hlinkClick r:id="rId10" action="ppaction://hlinksldjump"/>
              </a:rPr>
              <a:t>Алоизий</a:t>
            </a:r>
            <a:r>
              <a:rPr lang="ru-RU" dirty="0" smtClean="0">
                <a:hlinkClick r:id="rId10" action="ppaction://hlinksldjump"/>
              </a:rPr>
              <a:t> </a:t>
            </a:r>
            <a:r>
              <a:rPr lang="ru-RU" dirty="0" err="1" smtClean="0">
                <a:hlinkClick r:id="rId10" action="ppaction://hlinksldjump"/>
              </a:rPr>
              <a:t>Могарыч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Барон </a:t>
            </a:r>
            <a:r>
              <a:rPr lang="ru-RU" dirty="0" err="1" smtClean="0">
                <a:hlinkClick r:id="rId11" action="ppaction://hlinksldjump"/>
              </a:rPr>
              <a:t>Майгель</a:t>
            </a:r>
            <a:endParaRPr lang="ru-RU" dirty="0" smtClean="0"/>
          </a:p>
          <a:p>
            <a:pPr algn="r">
              <a:buNone/>
            </a:pPr>
            <a:endParaRPr lang="ru-RU" dirty="0" smtClean="0">
              <a:hlinkClick r:id="rId12" action="ppaction://hlinksldjump"/>
            </a:endParaRPr>
          </a:p>
          <a:p>
            <a:pPr algn="r">
              <a:buNone/>
            </a:pPr>
            <a:r>
              <a:rPr lang="ru-RU" dirty="0" smtClean="0">
                <a:hlinkClick r:id="rId12" action="ppaction://hlinksldjump"/>
              </a:rPr>
              <a:t>Назад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мир</a:t>
            </a:r>
            <a:endParaRPr lang="ru-RU" dirty="0"/>
          </a:p>
        </p:txBody>
      </p:sp>
      <p:pic>
        <p:nvPicPr>
          <p:cNvPr id="4099" name="Picture 3" descr="E:\М и М\imgpreview (3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2643182"/>
            <a:ext cx="3297034" cy="2469207"/>
          </a:xfrm>
          <a:prstGeom prst="rect">
            <a:avLst/>
          </a:prstGeom>
          <a:noFill/>
        </p:spPr>
      </p:pic>
      <p:pic>
        <p:nvPicPr>
          <p:cNvPr id="4100" name="Picture 4" descr="E:\М и М\imgpreview (4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6" y="0"/>
            <a:ext cx="4071934" cy="204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3667</TotalTime>
  <Words>536</Words>
  <Application>Microsoft Office PowerPoint</Application>
  <PresentationFormat>Экран (4:3)</PresentationFormat>
  <Paragraphs>332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.</vt:lpstr>
      <vt:lpstr>Михаил Афанасьевич Булгаков</vt:lpstr>
      <vt:lpstr>Слайд 3</vt:lpstr>
      <vt:lpstr>Слайд 4</vt:lpstr>
      <vt:lpstr>   "Мастер и Маргарита" </vt:lpstr>
      <vt:lpstr> Крылатые фразы </vt:lpstr>
      <vt:lpstr>Слайд 7</vt:lpstr>
      <vt:lpstr>Герои и прототипы</vt:lpstr>
      <vt:lpstr>Московский мир</vt:lpstr>
      <vt:lpstr>Темные силы</vt:lpstr>
      <vt:lpstr>Ершалаимский мир</vt:lpstr>
      <vt:lpstr>.</vt:lpstr>
      <vt:lpstr>.</vt:lpstr>
      <vt:lpstr>.</vt:lpstr>
      <vt:lpstr>.</vt:lpstr>
      <vt:lpstr>Степан Богданович Лиходеев</vt:lpstr>
      <vt:lpstr>.</vt:lpstr>
      <vt:lpstr>.</vt:lpstr>
      <vt:lpstr>Жорж Бенгальский</vt:lpstr>
      <vt:lpstr>Алоизий Могарыч</vt:lpstr>
      <vt:lpstr>.</vt:lpstr>
      <vt:lpstr>.</vt:lpstr>
      <vt:lpstr>Фагот(Каровьев)</vt:lpstr>
      <vt:lpstr>.</vt:lpstr>
      <vt:lpstr>Кот Бегемот</vt:lpstr>
      <vt:lpstr>Гелла</vt:lpstr>
      <vt:lpstr>.</vt:lpstr>
      <vt:lpstr>Иешуа Га-Ноцри</vt:lpstr>
      <vt:lpstr>Левий Матвей</vt:lpstr>
      <vt:lpstr>Афраний</vt:lpstr>
      <vt:lpstr>Иуда из Кириафа</vt:lpstr>
      <vt:lpstr>Интернет 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и Маргарита</dc:title>
  <dc:creator>bakylenko</dc:creator>
  <cp:lastModifiedBy>suer</cp:lastModifiedBy>
  <cp:revision>229</cp:revision>
  <dcterms:created xsi:type="dcterms:W3CDTF">2015-01-22T11:10:52Z</dcterms:created>
  <dcterms:modified xsi:type="dcterms:W3CDTF">2015-02-09T20:10:30Z</dcterms:modified>
</cp:coreProperties>
</file>