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036" autoAdjust="0"/>
  </p:normalViewPr>
  <p:slideViewPr>
    <p:cSldViewPr>
      <p:cViewPr varScale="1">
        <p:scale>
          <a:sx n="64" d="100"/>
          <a:sy n="64" d="100"/>
        </p:scale>
        <p:origin x="-5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24.11.2004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24.11.2004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24.11.2004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24.11.2004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24.11.2004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24.11.2004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24.11.2004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24.11.2004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24.11.2004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24.11.2004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24.11.2004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24.11.2004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filologstefa77777.blogspot.ru/2012/03/blog-post_21.html-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g-fotki.yandex.ru/get/4512/128269158.1f/0_50098_e8618db9_L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20276" y="3140968"/>
            <a:ext cx="60486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Тест</a:t>
            </a:r>
          </a:p>
          <a:p>
            <a:pPr algn="ctr"/>
            <a:r>
              <a:rPr lang="ru-RU" sz="3200" b="1" u="sng" dirty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200" b="1" u="sng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 поэме  Н. В. Гоголя</a:t>
            </a:r>
          </a:p>
          <a:p>
            <a:pPr algn="ctr"/>
            <a:r>
              <a:rPr lang="ru-RU" sz="3200" b="1" u="sng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«Мёртвые души»</a:t>
            </a:r>
            <a:endParaRPr lang="ru-RU" sz="3200" b="1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43306" y="6000768"/>
            <a:ext cx="14026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2015 год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https://encrypted-tbn3.gstatic.com/images?q=tbn:ANd9GcR4IauLSC900DmGAXECs0feK8Ufa5-qANJaEFTY5t-5H8EmTjvdIA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Куб 2">
            <a:hlinkClick r:id="rId3" action="ppaction://hlinksldjump"/>
          </p:cNvPr>
          <p:cNvSpPr/>
          <p:nvPr/>
        </p:nvSpPr>
        <p:spPr>
          <a:xfrm>
            <a:off x="857224" y="3429000"/>
            <a:ext cx="2928958" cy="1071570"/>
          </a:xfrm>
          <a:prstGeom prst="cub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Коробочка, Манилов, Собакевич, Плюшкин, </a:t>
            </a:r>
            <a:r>
              <a:rPr lang="ru-RU" sz="1400" dirty="0" err="1" smtClean="0"/>
              <a:t>Ноздрёв</a:t>
            </a:r>
            <a:endParaRPr lang="ru-RU" sz="1400" dirty="0"/>
          </a:p>
        </p:txBody>
      </p:sp>
      <p:sp>
        <p:nvSpPr>
          <p:cNvPr id="4" name="Куб 3"/>
          <p:cNvSpPr/>
          <p:nvPr/>
        </p:nvSpPr>
        <p:spPr>
          <a:xfrm>
            <a:off x="928662" y="4857760"/>
            <a:ext cx="2928958" cy="1071570"/>
          </a:xfrm>
          <a:prstGeom prst="cub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Манилов, Коробочка, </a:t>
            </a:r>
            <a:r>
              <a:rPr lang="ru-RU" sz="1400" dirty="0" err="1" smtClean="0"/>
              <a:t>Ноздрёв</a:t>
            </a:r>
            <a:r>
              <a:rPr lang="ru-RU" sz="1400" dirty="0" smtClean="0"/>
              <a:t>, Собакевич, Плюшкин</a:t>
            </a:r>
            <a:endParaRPr lang="ru-RU" sz="1400" dirty="0"/>
          </a:p>
        </p:txBody>
      </p:sp>
      <p:sp>
        <p:nvSpPr>
          <p:cNvPr id="5" name="Куб 4">
            <a:hlinkClick r:id="rId3" action="ppaction://hlinksldjump"/>
          </p:cNvPr>
          <p:cNvSpPr/>
          <p:nvPr/>
        </p:nvSpPr>
        <p:spPr>
          <a:xfrm>
            <a:off x="5072066" y="4857760"/>
            <a:ext cx="2928958" cy="1071570"/>
          </a:xfrm>
          <a:prstGeom prst="cub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Манилов, Коробочка</a:t>
            </a:r>
            <a:r>
              <a:rPr lang="ru-RU" sz="1400" dirty="0"/>
              <a:t>, </a:t>
            </a:r>
            <a:r>
              <a:rPr lang="ru-RU" sz="1400" dirty="0" smtClean="0"/>
              <a:t>Собакевич</a:t>
            </a:r>
            <a:r>
              <a:rPr lang="ru-RU" sz="1400" dirty="0"/>
              <a:t>, Плюшкин, </a:t>
            </a:r>
            <a:r>
              <a:rPr lang="ru-RU" sz="1400" dirty="0" err="1"/>
              <a:t>Ноздрёв</a:t>
            </a:r>
            <a:endParaRPr lang="ru-RU" sz="1400" dirty="0"/>
          </a:p>
        </p:txBody>
      </p:sp>
      <p:sp>
        <p:nvSpPr>
          <p:cNvPr id="6" name="Куб 5">
            <a:hlinkClick r:id="rId3" action="ppaction://hlinksldjump"/>
          </p:cNvPr>
          <p:cNvSpPr/>
          <p:nvPr/>
        </p:nvSpPr>
        <p:spPr>
          <a:xfrm>
            <a:off x="5143504" y="3429000"/>
            <a:ext cx="2928958" cy="1071570"/>
          </a:xfrm>
          <a:prstGeom prst="cub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/>
              <a:t>Манилов, Коробочка, </a:t>
            </a:r>
            <a:r>
              <a:rPr lang="ru-RU" sz="1400" dirty="0" err="1" smtClean="0"/>
              <a:t>Ноздрёв</a:t>
            </a:r>
            <a:r>
              <a:rPr lang="ru-RU" sz="1400" dirty="0" smtClean="0"/>
              <a:t>, Плюшкин, Собакевич</a:t>
            </a:r>
            <a:endParaRPr lang="ru-RU" sz="1400" dirty="0"/>
          </a:p>
        </p:txBody>
      </p:sp>
      <p:sp>
        <p:nvSpPr>
          <p:cNvPr id="8" name="AutoShape 2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8215338" y="6286500"/>
            <a:ext cx="601663" cy="571500"/>
          </a:xfrm>
          <a:prstGeom prst="actionButtonForwardNext">
            <a:avLst/>
          </a:prstGeom>
          <a:solidFill>
            <a:srgbClr val="66FFFF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51520" y="1484784"/>
            <a:ext cx="94723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Укажите верную последовательность помещиков, к которым 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аезжал Чичиков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encrypted-tbn1.gstatic.com/images?q=tbn:ANd9GcT519OrP8NzX2vbmxOjpRxEDMj7kl6EZIlZ8fXEgz4P9wcjZizK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60338"/>
            <a:ext cx="9144000" cy="6697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Куб 2">
            <a:hlinkClick r:id="rId3" action="ppaction://hlinksldjump"/>
          </p:cNvPr>
          <p:cNvSpPr/>
          <p:nvPr/>
        </p:nvSpPr>
        <p:spPr>
          <a:xfrm>
            <a:off x="857224" y="3357562"/>
            <a:ext cx="2928958" cy="1000132"/>
          </a:xfrm>
          <a:prstGeom prst="cub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повесть</a:t>
            </a:r>
            <a:endParaRPr lang="ru-RU" sz="2400" dirty="0"/>
          </a:p>
        </p:txBody>
      </p:sp>
      <p:sp>
        <p:nvSpPr>
          <p:cNvPr id="4" name="Куб 3">
            <a:hlinkClick r:id="rId3" action="ppaction://hlinksldjump"/>
          </p:cNvPr>
          <p:cNvSpPr/>
          <p:nvPr/>
        </p:nvSpPr>
        <p:spPr>
          <a:xfrm>
            <a:off x="928662" y="4786322"/>
            <a:ext cx="2928958" cy="1000132"/>
          </a:xfrm>
          <a:prstGeom prst="cub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рассказ</a:t>
            </a:r>
            <a:endParaRPr lang="ru-RU" sz="2400" dirty="0"/>
          </a:p>
        </p:txBody>
      </p:sp>
      <p:sp>
        <p:nvSpPr>
          <p:cNvPr id="5" name="Куб 4">
            <a:hlinkClick r:id="rId4" action="ppaction://hlinksldjump"/>
          </p:cNvPr>
          <p:cNvSpPr/>
          <p:nvPr/>
        </p:nvSpPr>
        <p:spPr>
          <a:xfrm>
            <a:off x="5286380" y="4714884"/>
            <a:ext cx="2928958" cy="1000132"/>
          </a:xfrm>
          <a:prstGeom prst="cub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поэма</a:t>
            </a:r>
            <a:endParaRPr lang="ru-RU" sz="2400" dirty="0"/>
          </a:p>
        </p:txBody>
      </p:sp>
      <p:sp>
        <p:nvSpPr>
          <p:cNvPr id="6" name="Куб 5">
            <a:hlinkClick r:id="rId3" action="ppaction://hlinksldjump"/>
          </p:cNvPr>
          <p:cNvSpPr/>
          <p:nvPr/>
        </p:nvSpPr>
        <p:spPr>
          <a:xfrm>
            <a:off x="5072066" y="3286124"/>
            <a:ext cx="2928958" cy="1000132"/>
          </a:xfrm>
          <a:prstGeom prst="cub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роман</a:t>
            </a:r>
            <a:endParaRPr lang="ru-RU" sz="2400" dirty="0"/>
          </a:p>
        </p:txBody>
      </p:sp>
      <p:sp>
        <p:nvSpPr>
          <p:cNvPr id="8" name="AutoShape 2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8215338" y="6286500"/>
            <a:ext cx="601663" cy="571500"/>
          </a:xfrm>
          <a:prstGeom prst="actionButtonForwardNext">
            <a:avLst/>
          </a:prstGeom>
          <a:solidFill>
            <a:srgbClr val="66FFFF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1124744"/>
            <a:ext cx="104015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/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Укажите жанр произведения Н. В. Гоголя «Мёртвые души»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AutoShape 6" descr="data:image/jpeg;base64,/9j/4AAQSkZJRgABAQAAAQABAAD/2wCEAAkGBxQTEhUUExQWFhUXFxgaFxgYGRgdHxwgHh8aIB4eGhwaHCggGxsmHBwdIjEiJykrLy4uHSAzODMsNygtMCsBCgoKBQUFDgUFDisZExkrKysrKysrKysrKysrKysrKysrKysrKysrKysrKysrKysrKysrKysrKysrKysrKysrK//AABEIARQAtwMBIgACEQEDEQH/xAAbAAABBQEBAAAAAAAAAAAAAAAFAAIDBAYBB//EAEIQAAICAQMCBQIEAgcECgMAAAECAxESAAQhBTEGEyJBUTJhFCNxgUKRBxYzUmKh0XKxwfAVJENTc4KSouHxY4Oy/8QAFAEBAAAAAAAAAAAAAAAAAAAAAP/EABQRAQAAAAAAAAAAAAAAAAAAAAD/2gAMAwEAAhEDEQA/APcdLS0tAtLS0tAtcI13XNBwjTWI0mbQ/eeYRYIB9hyR/wCYgE9uwFfvoL4r7azH9Iu9lj2TNA2D5KMrrjm+e98cferBFg316qEX80nk4g1Zu6xYAd74B4B+3vW67DFuYminQrQzGRUXjZNMpNHGwR3on20FXwH4iG4i8l3ZtxGoL5KQWVvpdfkEEfodUP6RovL8rdRACZCVy+RywX4PqAod+T7XrLbOB4jlC0iPlgJUV7YHFQp9JDG1L4f4tTb6TdSKyyyyMATis0ZVSwDgEWgrmufa/kaDX9G6u80Qe4ZRQtkYjmhYZWHpP2v311vEcaf2gZPuaI/ZvfWU2fQn/D1G2CSKqTNlat5ZOUoJqgw4PPNt2q9O6VsPLNRATSvbYNEjYx/LWVxZvgnnjjvoNtB4m23/AHle901fPftoL1b+keIHDbL5rEkB29KXXHflgT2PA476i3OzBU/kxs3sp2JBH/myx/e/9NBj4bfJy0DyxAKAMFVgAWYqCykg8gWPgi+L0HpPh/rEe6hWaO6YcgiipHcEfN6JaznhOfbRo0MKNFhTMr3fqJ5yPfkEc8iuQNaLIe1aDpOm3rpbSvQLPXGOkdc/bQcYa7prdtLQTHXL0yaYKLJoah2u9jkAaNlZT2ZSCD+hBrQWtNvSL6YW0EmkTqruN+iUXIUEgWeBZ7WewvsL96Hc1qxd+2gY+kOftrj99Desdaj24XMjNzjGvbJuBV9gORz8H37aC/uYAylWAZTwQaIN+xHbQPf9OESsxa4gpVUKM5BfFQEIYGi38JvluCtajl8UFRRRVkGZId2VMECFmDGPI0XC1j3Dc0t6rdR6k0xKEOiUmaqqu5t2V7GEmSLiv0r/ABqTQ0A/pHQmdVCMo8uRCfMJLgBjIA2LFG9RrNW5FjuDox1PpEjmm3JJtilqLANXWLAkDj/40JHT5FVHwKEi/NNJiQSFaS3XylCBD5aqbBZSNXuvbpV3uzfg8SLYI4EoCqQfgsv6aCLqHTikUak5BZRJIRxx+hJJA7kkk2L5J4XSdzHDFSrRZhYwfJi54OJWyCex7cVqz15pD6UvEqwIClgWOIAcBWbHEkkCvixYOhm2BLBiQzG/LRzIHCi/S0itjG5o+mqNC9Bq9pKWAYEYmiCOeO4P8tW3Rz2av2v/AH6A7jqqiNBA0WRC+klLRCPqwzU0BV8iuTzVHvS+vSuyCSJVVsVNeZasw4vJApvuVByUFbHegLxdMUZccMcm5+o0BZoV2AH7DVvyQOwr9ONPDa7loOY66Bpw1Dvd2sSNI5xRFLMfgAWdBNpra6j2AR2Isa62ghx13XWPB/XS0A/r0KvC6uLUg2MS3B9sQCW/Sjrxjdb1tlui0bsrKbIfJQwY8jFqv4uvv7a92Y8f8/bWG/pG2a4K4FH1Akd6+AfbQXtl452zGIHzF8xMsij0vwGNdz7VY++iux8QbeZikMiswFkCxxx8gWeRYHIyHzrx3/p+UYkRlWKgZuyV6VNGhxdXX31yDqopHSORJEKkOGFCwxpj7m7J72W/xHQe3zqrKVIyUiiD2IN8Eayu762+yGNB4zMqJZ+lc0VlPPNBrU/sew1ptpuFdFOasSovEjvVn3/y+NeZ+J5pJvIjdHiJ3soF8361KlQRyLruKNfB0HqxOsR17q23lk28gdJIo5QHYMpUFyEIb2/vX9taaLfflMzd48hJXPK3dV81YHeiPfXlm6jJgVEjJ8+V5MgCQvlvIeWFj+yWP3PN6Deb9doIsohA/rjp2xkCXVObJrFSWHYduwsiLdTQmCNUFyW5jkMuJByppBKFYnNjQpSGsisbrN7QKNxG5ChY54rVDZVV2jH6So4pmNjn0sBrddY6d56AxtTc4kMVsMpXh1Fqaaww967g1oAe43z7rbJklyRMHljTBg60ylkvhqYiQL9gOcheamkUtEkL+YBJty55XAxzEuHWQlkoODZ7kmrPGi+x2E22m8qKZY2yUdkckvbWwIUsCRRKBao/F6rT9J8+WGTdNbzO6sFJAoMI1C3/AA2xYfbj3OQWugSqszvHL5kCoQ8mJCH3FHkyPdsWF2XNe2iEvlgPuRC6+hmDkrQYg0xUNkvt3FWQTXcVJ+pSSRiNkD/QGZWNsGYBRytBmBBom757ggEPw0kkZadcfLVgCACSCtOQCSFJrhvhqo2dBFmCkikflpnGUwAwcEeT5Rr1uRV8n1FeBrQxbFSyyteYokBjiHxxLBbrKrF/GgA6hT+Z5EbPyqMAbFB/4uWK0j80DxWPqGru38Sri3mA2tepBasCGOQNngUQasWBV2AQLbzq0URUSSKhY0tnv2H7CyBZ45Gpd31OGLmSVE4J9TAdgWPBN8KCf0GsN1uWPfjbv5bKY975J8wC/fKqJ4bEff2I+cb1VvNn3cygW7yhe3OQwJJ9/wAsOQPsNB7pt51kVXUhlZQykdiDyCP20O8TykQEgA+uIUe3LqOa9udU/Au6Emw2xB+mFEb/AGkAVh/6gdc8ZknbELZJkhAr/wARf+POgteFGJ2kORshK/YEgf5AaKGTQbwfHjsoF+Fo/wAz39++i40Cc99LXQONLQdJ0C8QzRlljcNXBLDGhk2Cjk+olvYAmgftZs6yPUY9udwWMqi1XK5cOPUDgeLA9+ffij3DDv0GWYKxjdYwZEDn6OMlHNkqMr9RAA0Ng8MuxcCORgg8tyEYgEE8Ahe/PPJ9temw/lvFliFRPzArk+jEKtxGgqc5EiyCPizqOeHyZ1pqEZLWGk+li58ooF8tWZmFMxshVAF6DB+HuneQ0jxIfPRZGipbKnEjgUeKa+xvRzeNNI+zeVvMfbsJZRiEIBICAqAfWWFAAc8/vI/UJtwQALBMjmONTQ9VA36r9uQookmgfpI7XZ+UPxU8kmTuAUQ5VwY0BZRZONXwQW+DoB3UurEfivIZg87xVES4bPjzArKLAZQFscj7EVqPadGdJHiik3KCLywfILY5VcihWbGjxgWC979hZkdbTYQIJIpHdnIcrjfCKfMYMVAHl42o7VXtru//AKRIIfMJimZY2K5ALRpmjJ9TAqPNXDmu4Pa6APs+jSbp0kymkVHKus7KQtgHmgudA0yg9wy+1nV7GLeB5CcQBWCE+huWsChaKFxAPzyR7Afuv6RNqjSBg/5Y5IAN0wVgtNZKsQO3PcXprf0jbUIkmMmLwzTCgpOMXcEZcMTdA1VG60DIvD84kkdLQMGyGYtrINWG71kMjj3IN5GrcazJHGFgykQkhnSxGPZULOG9gLBCj9BWmnx5thwwkRvK8wqVulxLXwSDx8catQeK4ZBOQHHkC5LA7WwNAEnup4NHse2gEdW6dMkmQCY+YpVlq1HFj6bX7cnuR7AavJ06aUZZuCa/iZb4UGlY+kcOQKH1c6ifxxtARTObVmFKfpUuCeP/AA2/Xj51JB412jMihzchpfSaPqZO/wAWp/bQQ7lnxJWVU8scuFsqbKjIGzISy+XwBYc1yL1DL18lAJoo2lsCFxFWDEXiyyE4NSkq94NQ5AGrUvjTYmPPLJHNNSX/AA2xbiyFXv37gcnjUO78U9MlXcGSisA8p2KdlclCEI5olewo0AaqjoBG32jysql5HHmO8dOoLMxtmJVKqNlCqQKqVb9P1DX6A23KiVizEt5mKtSF0cKCRYv8wXRNFl7Agna9SG22o2zmR41VziQbzzFnNjzjYB4o8AdvTqid8pYieMFpUZGxjwawI7CszD08gZ2tFBzyKAf4MWSCDhnH9sPKIkJLM7eWRGy1jxkXA9iCD2C6vtGEiBndZDGHCy7xwyHzDjichmSPUUyABUAMAdXmlkmlxicS4xSKVkHlsjArwxTnMPTErXZa7k6f07cqYiI3jkkMnrKyRSysoWxlm5B9RogEDHn0k0AobSJY2Ly7jdARsEVEklNWEaSVgpcKqCQWCSt3ZNgDbdA3RkhDM2fqZVcVTqGID8ccgWSOD3FAjWZPRZoorqMIpkkVc2QRAuZFUiNWEqqcTiK5BAJHGhsHVzA8T3J5cYRGQXVFGUAZsvOSE0UUghuScQQ9Ibtpar7aUMoYfSwBB+xFj/LS0ALxB432u0tZWcuOMFU2eL4LUpH3sD2vWI2P9Ke1Q15ErrkCDI0JKgAABFHGVD551rvFHhNZi8oDPIaFZhaC2aTJSP5jn515l1Dww5NRJuKJI9SRLdeyvlTH34Fn+Wg9G2G3SbavNLuSFbJnJCiqCghxImSGlFx3XAHbvnd911mk2mG4xTcbn15452B5XOFI62Ay8cMoJvTekdJlfbTDdFCWdZDGbAYLlGKaMHI5Y8KvcL3sHVOXwwpO1ot+TJCzNhwBlJK1C8j9VgAG6+xoNfspBt7jQRq5dhIoH5jEuwCiiCpEeJUkNl3NAE6gYi2jKDEWjuoNyAYhlQFAeER2HLAFSFPA1yPeEeZu/ZVKBi2ZLUQApvLEuQ/NADgCmJ1n+idcjjE48slxlGDk2SDBQ7L6aFtybxFnubrQarocMO4jZZI0lCE09lwc7yXNnfMgKBd9iBS0QDR8N7Vs8oVIkbJwSSCTf8N0BbFqHFknvzrI+HurDbRCMI8itK+PPbnDFbFE5CzZFBgRd1onF4kebbmaMGMwyEypatkqiyEJoG+O4UimHB0BWLwhshZEC3QHJY8AUO5/c/JonkDVfeeA9lJyUYCqxWRwtEFSMbr1KSDXez7nQveeKQ4hkicxDzXjbMqUsVZYK1vxwKNCyb9Iuy3jAxwJ5wjO5ZlXy1cUAxoMSuVCq7WOe4BNAUPhba9zHkQuBLs7EriVpixs8E8nnUu06fBA7GNQrSHn1cscmbjI8nJj2/4aD9b8XpE/lNSN5OTEHIozBqAFUaIH1FQQeSNCBFvGikCoS8+DI8nJQKosZGitOM1vn1drsaDSR9BgVw6xgMvYi/h/b4/Mb+enL4e2+St5a5KxYHngl8z/AO7mv27aCReIiqxjzAzgnzg4xI9YoGgBQVj2+LPZhqWfxBIiTZPGpRlCsPUt1ZUduAMf0LEX7aC//UvZkBTFxSj6m7KCKPPNhiD88X209PBezGZMWWbElWOS8+YeF7AXIxHxf2GgOz8SiRkbzssGyI+kHhgVpebbjEEckNy16OdU8UpHCzqrEjIAFeLF3ZRiDVcqCW4PHGgGeNd9Jt444o/TDiFz5MljhQjXwRQs96bitU26uNxs4ywINoImZ+WfMR05xOBLGx9X02bxo2dz15JoAJYompZGcSMY1CoayW0Y2QQ1XwGok++D6p1CKEqu2zKyUWaZ68uxZGFcN5dVIObA50GrmgkXLygqu6yRLlnIJLY+ayueXfg5ZKoKgkNXIBdf8OhSJo2jkokCLcpRUBSwW0b1HH6SGOZPc8kFem9SjZ4ys1yWWVaSOnexlKQrZuVsHhU9fsWFGU6aUdcoc8yoUSRg0MyZApDYwkM0klg8goBdaAV07bSQsRJ5hU2jEF/IiBFMCj2oX6R6msFsiAvOiR3KGLyPMRMvLWVxlNlI+QUFw9hQF55b+7dA2SbZTtuGVAYgcw7gPbL5ZRC5ZsZHJwaxyuBB+Tb6R4aSMXIqls8lAZiFoDEW1F6IzBYGmN97JDNJBK28kiSQCYUWKPLGhCqAw9NlTbKVHqWsubqua9BVRZNCz3Pufj/61zQWa0NTocIWRcSwk+qzzxZFH5BNg9x86ubjdpGucjhUHuSAOf1++hO93yTxkQSeZifWsMgD1R4BDAj1V7r2POgDyuEkeLtnIoE4RFbNXSiaJDVIwFFV7tV86G9S3sibaQqqAr+blGssZIAxL4sSCoVgCquCoYUQQKfJK8ZimlKKxJwyZSGIIrzGY2WC3i/cV3JNDIeKOsiUrHHJKHlkZJVsFVjYk4oK4c2fT2OPN0DoKT9XkMLJIwUSIJWRGWsRSr2NggVxd/qb1W6X1KNrLAZu7tKxLD6mJqlrIm+ewIIv7VI+mKyHAkMzIFPNNeOVKReIJLd6pW4qiLEnRdxLatgzsbaQsgL8Dg8XZr2I/bQFZtkrYskkojC2ZSFEfq/7sW13yOCSfv30IbqrqPLHDKqklhXmgkOMlyPOLVQ71xfF2d10t6iictwRdE1wLPJ4WycQo9r79zTPTmEqSTBpYrTMAhiVuiBZNiuK+wA0C6luZ0VcvQqnJIjRPJsEA2StG8j3IUck6rvu41kDxNIwLZsWHt6bLcWTy4s/4aq9GY9nBt58/L/KkEgRT/AxJKE0BzVVf3vvpdP2MhDsqel1Cuv05XjZ4I/j5Iogm+3FB6R4WhQwGiPxWLZFjkVLEsrYWaBNMDQy799RbnpnUCuP4yNTz6ljNnlT2JriiB9jrP8ASPxG2KuxLhVwAHJClUBBxsg5IrAjKuxHNifabrcrE4a2BZeJCSSARlyT6ch7HvZNC9Bour4NGsUsmLkJk6rYFf3uCFUm6B71x21554injXER+rFT5gA7NZAyr0o2IBI4ALHRmfbyzGMEyRhFp2DOGc81ZHNDI0OwB974il6bNGjxRNUMvElKLrkEc1zjxfP6fIZvqUPlSoBKkilLcx01WQaNE1QCk8nkn7a5H1v1Qpm9eZkzyU0YN9wCLDdiWN++tDtNhuII38gKC3prENYJJ9yKqyDfBFfGgy+EHJBs4Hl1P244IFXQHPaz2A0ArfbiNprjEjqxIJB4ONUQTwV4FDj29iNStt0aQu/oBU4M7DJWX1KFFkMfpAUcnmhxruw6JuIGCn0+lhmPUFsUSK9/ce+re42EsSqU84sLFxliv6ESfxcn1UD8aCltw8TMUDFwuXIN8u2IPYVQBHFfbRiDxO3ofyUtTZIDm24Kl5KDM4PJBPNr39qjSMsT5RvGHkUEqhZqFY2QK4AUGrocA6fH1psPwrhRF5gEhwGZthIUyql5B+KxarrQbfpH9IbnFp4VWMlbdWNi6BfBhTJZ5KsSLH6a0/8AWWHzCjEr9WBNHPE4sEVCXOJq7Ucc9rI876B0NN6wi/KVUa/M4EpTm04NscK5AoAp6jWOtdLHEp3AlBpVKeYcTIDaUuKooYyUpoWWWge4Gg1W33CuoZSGU9iP5H+R4r/dpaHeHnQwZqzEO7sS1DmyCALIABFCib5NmyStAP8AH4b8OmJKsJAwYHmwCOPvROvLts8om3QdpHy2zE8kX60ot/h59XfgnjXr/inpw3G1kQiyBkooHkcjg8H9P8x315unRpNoDNB5gZ18sscl9mJCoYsscQpJUfVSjL2AMvhOArI67qG1Utj5bhmVR6mFHsGsD3IGXA1yCSPz40EgKRwcs0d+pbrgstKVWxZ4rseNaPou+iL3HG7kS4PI6Bwck9bNPXFA8WFFexJ0K8TbbbRlvw7ox8xCqxgFWGNkWB9WVjvwAmguL4khi2K7htshJKhkF2pP6sPt8e2u9L8bQSTpDHtw2a5ZUQBwWIosSxA1A/To9zHJDHJyJo2kdvUrBaIrFa7ACwa/mDqPp3gNoJ4nSeIhDJf1hvVdY0PYV/LjQP2/jOPcGk2rfUw5N1Qs2BJYB7fGo+l+NYGxYwYCQsEoA2V9uGu/jjTfD3gaeF7MsOLMxdlEpYgrwvKY1lz3+3OiHhfwYm2SpDHLICSrqJAQPtaXegpbfxkhkMf4SYMBbClsAkclMuKsduftq43jWEzGLCRSJDFfprL27MWqx3K6n2fhZ030m6MsbJItBQWzB45siu4P7HQr+osq7gTGaEIZ/NsBvMr2X4rnnnvoDPSPFEU8M7hGBhzyUsoZsRZK9wB+pGl/XSDyoZPKcmckIpKg2DXqY+kfudANn4BkFs00Q/tCGGQsvxTEi8ftXPOph4PkKbaMyxFIS5YqT6jwVADCge9+320Gn8PdfTdqzJEyKrVRIsngn6bodtQ73xMke6TbFGycKQwcVZv72DweK59tVPCnSjtIvLZlclibW6F/rXbQrqXhjcblmfOBH83NSCzMoXhQKFAH6v1OgO+IfEibWWOKSFyJB6ZA4x/Tnm7r27G9DP64xl4U/DvlMuSXIlDvweOOB/nrnUvDk27Vm3EiLksYMZY1GQfUy0tEkC/bvz76k6r4SLbiGaOeJRCtBWy+Peu3Ggpnx5A6K42sgzkMYp14agf2sHVh/F8UUs0TxyFoVJJDIQeBQX3JOQGh0f8AR/KEhX8RBSS+bdvZvGwPSR7d/uNXW8GN+Lk3LSR0ytipDcHGgTxzX20Bnw94kXeQs0cbIFNUzA89+K/X4Gsd1IMXmfAK4kUk9rN1d+x8sqPt3+TrReFfDp2kWDyqwzyBAYewFHg/H+eo4+hRSbl5T5jhT5jLGwKlVChWGRAJJD8e9dh30D+m9RMW620jLc0jgOXZRjHjGjFgpwVyuTA+wArgnRvxF1VpOmCdQrSyPIglEakhcpBGFDA0GpU++Xydee9d6RKJCkgYibJ4ZCByn1KeD8UzEgHkkjW26AGnUOkkUU4jKE51j+XjkkYX1JSsR6gFYtYJXQGfwq7gxRxE44ZzK4kkRHpQFAdgQ/LegmgBZF4nS07wP4gk3hlksiJaTEgcNSm1N2ykWSWo8jgUdLQHfEJ/6tN9kJPNcfF8Vfb271rC+H3aXZwxPlSyYp9BFElVyVjmyEFl9FUoN8jW56x0KHc4mXM4WQFdlHPvSnvwOe/cXqbYdMigjSONKEYKrfqYA9/U3Js9+edAF33TWiESQxKsNM0sSmMc8EsS9E/OQNg1w3tkOrbWOPymkSaZQytKHANgKx9Cr6hWRYKwDY3Q4I1q4uhysPLa193kyUhiFYWo5bJiba64AHNAh/XuhPTPEzs2RcRgIOWBDEMQCeCaDGqJHcjQYXppCZmTOHbySO6kMbCrYxHezkVHHIFk9mqDp/i+YoCwoGTywSCWohjlwCTwtGhfxqLeA+fIZEVAbJibhVxCi8aNOTXYc8feh+/3yqvm+kSgoQtEiWO6JVl4v2/QHseNAVfxhKmJvKyy0tE2G4wrkqVrlvfjntp0niuV5mSFlJiDCUfSTRItLfk3Xp5NfNay286nJDJL5C+tJbkqmtV7jgfQWBy/Qa5KnkbdVXywdxHluHbtTEMqRgeoFQLOPua5HYNZ/XdfLX1CSQqWaicUFirpj8km+Rjqz/WhlkWJiucixvCwyKkMfpIMn1+ws1dc++vJ0zWUeUTnlSlff2FfqPn2POi820/EblIohQ5DYxn8vveVHkmvsLNe2g9S3fViVcLIshjYBqsXXDYgMSfegCSarm9Vk64tK/pKnix5hCsePVxxQ5PbiyO2vNG6TPBJcauVC5MRwMbIpzdXXtfuDWu9E3kNOpkaFfL9gZPMcH0kqRS0DQrnv8nQekbfxQjfU8CEgFbccjjmjRBP2J5Is2Dq5ufEcalMCjKTiXyrk9gvsf1+45F68k2+38yJERHaSRqHarBJNe4OLgfzPxXeqRTReVniI8VKGMhk9+bBIyuydB6pvur+TJHG6yROCzSM1+tLbEAAke6+1giu5oi+r9XlimVSALALX5nqst6iGoBQCtAD24P1AZeTq7CSd90C06pGsQUiif3Xlax4rtx3GlF1ofja3hGADiZVyFtTei7sUxx4Irn5J0GmG6mlMXlGUT2OAfRib5YfwkVifYm/k6Ix9QDeQVDmWWR/MBdqWOrAMZ5BGSrwO6mzfGs30Leh4HMJKMZsUW8sf9tm/hEYJJPJr+L250AtuppBJK0YAaR6SNuFUcHzB7m+/wAEe/ATdU6q4YwMreYGYspLlGFNRILXQJBpaFAWDolstmBMI1dvLbFjKIiwZFUNzH5Z/wC1yGQUWBZ4IsR0baeeJZJC2Ss6xuosE4gLRyv6goAW6tf33vR+n4HFDKjIFT85vLIBWM4eYCSXzUsCFYYvXPB0EvTdzEskO4d2llMLKz5MaJOWKxgYgFhSheT7Aizpm82cchMwzMsiurtGrho2KgRx+Wq2MgSCzrzXcAijsfTpKs4RlIWjhVSWCZACyzAEn0qOw4vvfD+jbJ1kaVgFuNYwubSHgsxZnb3tqA9hf2ACl4E6BNs4WjkMTBmyGAINnuCfgAAD34+K0taYtpaBdiBpSfI0iaGhr9XiDmMtRWyeDQ4LUT2yx5r40FjdbtY1BYkc0KBJs9gAoJPv2HsdZrrniTHMozhU7YKpJNgYnNTRyIGNX7kgcaq9T68J8fLiYlXARknApnBUeZivHFmgW9hrAdf6uRHK2X5knl5AjglQRkFrG+2gk6xO8rGQr6i6hxwXGYJBQilIYBuBXIF86zG23LK+ILIwYhclHpv6jyDXAskc2f31t/6OIl3azmbJaCsrhypBF2wPawP5Bj8mw3WJfL3E2O3GBVvKyyJUGgJMmslaGVc1zyPcBfUH2QluOeSlBycZhy3ygIA5PFX25vVLc7rahqppFZGDP2KlifUqsoBI/wCBN88P6J4Kn3O3bcRPD5aZZZMQVxFmxifbnjUmy8DyywPuEmgaFAxdsnFYi24KX2/noBfnbePAq8rsDZOCAAf3aJJNi7/46il6scGSNRFG5BYKWtq7BmJtgP2H21Z6B4an3bssIBVOXkY4qo+ST8i+ACftqbd+E3G3bcwvHuIUbGRo8vQePqVgDjyDkL76CvB4hdMlKK8bEnB8iByCB3sgHkX2s/J06fxJIzFisZ9GAXH0hfgAexoX81z31W2XT1Zc3mjjGVHLIt2BsIoJI5/y1f6t4aeGFNwjJNt34EqWKPanVqKm+P8AnkIv6yyDHFIkxBAwWu/f3rn3+fe9NPiaQgKyoyjChyKwFD1A5VyeL7knvq/tvBzybN95HIjoisSoDBvT9Qoj2Fn9tO8M+BZ97CZkZEUMVGV80ASRQ7c/zsaCvH4ucSCQxREr9AxFL+hYF+/JIYEkk3fa0/Xds7NLLEjuwbIeUbLEHlmL48E2WC2a9tZbcIFYgNkATTURf3APOjnW/CU+128G4lxwmAxq7W1yAYVQNfr20Gh2W92kz0HmWMBQYiECorUCYygDDE/N2e92dXNr0wZ7ckqpM00EjBRRKtSn9DX7du9ayfhVQC7lc8GgJW+4z/3E4r8AsL17F1SPZiSTznTzFmDM2QjwDMbXn6gVBUt2ILDiq0Gf33ikQNEiRg+WWorgtcEMaZG9V9wKAyPJN1r+iuu+V3yr1KHpB6/QjKy3ZjYoyq3xVCqB1nvFvQ4pJ9pJCAqSy4k/N/CSCgBjXIr9tDtgrfgVkWR42G5lBkUMwRUT0+iMgV9IsC+3sOA9bOnaCHxHtoxDnMLkjRlaiAQw4J4IXKiQDXehdaudO6vFOzKhOS0SGBU01kGjzRAPf40F1m0tc7aWgq9d6j5MLSBS2NcC/kCzQ4AHJ15zud9HuJpJPL3DGiSkeIjZVA4ZqNhqo40DVdtemSLakfII15x1rZSbbzkR51W1eLiR1JB5YyD6D/tEAd/bQC+mRujTSEII1jqRSWZU8w2poCyRfbuL/lX6wscwl8hclbD6xgwIUqTyLF2DXHNe2r8u+SOGWOFFZHb1e3IPB49Ya7a2PPqIvvoVLA1P5QAUUwPHesca91r2NnknQUuggrcuccb7aZVpuC2Qx+e3ps/peoItkRuY9vDIswliBldihFEetVPfIcj5si/nRno+zj3JuQOhcGJ5ALOTMoQ/HeweaNc961DJ0/bQ7lRFlMVKvmhKoDYz5+PLIP8APn20BH+jRR/0T1D/AG5ao/8A4R/PVfwRHfRN4P8ADP2/8If6ayvR/FUmzjm28IRopHa2YMSRWIPBH8IHt76i6N4tl223fbokZR8ssg1nIUeQeOOOBoN7/RgEHStwV5fKcsP/ANa4/wC4/wCem/0MYfgN55lYZnO+2Pli9ea9D8Qz7RmMLABhTowyVx8Mp78e/cex5OpH8Ry/h320QSKF2ykVMrc+2TMSceBwPjm9BT6XuUjYM8Kzp2wcuo597Qg5V2vgE3RqtendFMR6DuSoYRgT0HIJvgiiOODX7g6836b1d44zFjG8TPmyugNmsbDcMKHYgjnV7rHieaaFdsqpFt17RxggEg2CxJJPPOg1fgHqflx7WFz+XuH3SMPa/QVJ/wAx/wCYa0XhGRFfdwwkiHb4wpbe6hy5/UuTz9hryUdWkEcMahV8l2dGA9Vkg8myO4Ht7aI9F8XzbZXVFjPmMzSFlYlie9nIVoBvhvpwm3MEZrFmGV9sQMmv4FA869V3iv1Ho+4zkjlmikeRfLYMAFtlWx2pGZQPiteU9O6p5RlIjQ+YjR0cvSrd8ee9cdzox4V8ZzbCN44o4m8xrYuGN8UBVgV+3voB3hyEuZkVgpaBqb4pkND7t9H6sNeiz9O20u7lLLII3qQkuuUuKy5OqswYWxDClN4k83xh/Dc4G4mqL1OlLCGKqbdPRZ5F9gfa7scV6h1PaQGLORhkvmCxZJYKKkUmgWEgxUD04igRVaCHqu928UWyih851gmhkMj84rkCcmHB79q/TQzw/wBTjMXleW0qjcyMYlB9YkjpKC8EBxypIqr7Dmi+2EyK6iQrwDtlIUWrYgtLxihcmhV8cGudFujs5djtyI5MRIQr0roVBKFitq9FTZ+ks/NnLQG+i7APuY/xrIJhGCkBVVYYngLioyiQg4+ok1z9Os9vOnRJIqbVJELs5SQPkxKkqPQqDEAqQvqBN89zq90fcHc7iZ40nkxjVQGk9aP6sVZ8gfKsMbBJtgfgDQw9LggaRlMzsGqQoMmjZkJDVGmbvRqzkVyHYE6A30bqYnjVjiJKHmID9Le4/S7H7Vpap+G+nNDEpkZmlZVDWFFVkQAqgKOWY/qTya4WgNaglUMCDRBHI9tTa5WgxfXfD+BBhiJUspwiABDAOAaogqcqNjjv86rzeD5MXcModgQUHIIAoLk2I5AUk8We1a3eII/+tIf56Dy2Pp34YlXZSyRlTZUiyD9J4IN1fwRZrWa2nUTGrRPESwsRgWEFhlZuPr9LE9/j4GtnuJzGHSXL8Sz2qqmWT0FQC/4aB+QcrsUaF7iCI2V/LxjGdcsCoZ3AxF4qLXjmkoX20GX3vSdvhG/0qqt+WCM5GulC/KgUWfsBwLNAP2XhmCWPzS2ODfmpH5hq7oWwJFUC1XQN1xq/ttlGpzUKCTTMo7KWVfNFUUsNdcVS/fXpPStlLHDJESgsO6Myq3GNBhQKtUhBs2QPbkUGD6Z4RMkHo2MUZdWKyTuXyJX0pASynP0seQRxfIuoz4ceXaDaiGMzBvQqL6xSgN5pwDKDTNbHktXuK9B3G9tIYZpmRnS19USSuQTQF+mjQxZWBsE6nG83ASZgY0cuZAsj2RHj6fSr0LKkXl7Fu5I0GF6r4cXdYlX20MSsC2bBZFA4xwK8VRHJ5J+1C0nTNu+I2vTttIMeZZclVmBFmP0t6cjQLHkmhfNaLqQiTymkSOe0iZpDC7OBVZSogohuaJ7WeCBqzLu4pYBIz5xmQA4s6RqCAKb6SyDi79zXGg8ul6GG3IZ4Yo40blGKIAP7sn02B3sckf4SDq3HsYRM0ywoUAoeXGHU+omo1oBnwxORBpRxyb1tJHjmyzMEpqV2dksRqvpr1EtXmEMATVXXAGmzwM6IEMcccbq7WjRha7CNmUCvuGU39iaDISeH4WeNjCGeR3SPMPGpCu5MjxqysRgVX4J4rQze9BhRTLHHIBlaMrEq6rbOEumjbAWpa+zc3RPpO32HmP6iVchhcruXWuV9GVViy2t13Nd9YjdR7lQy4sEDlQebYXyBf8VsBx6mBI4F6CyYNvK0iqXGAsI59WLeoRv5r5A+m6J+p1Ucc6Z1rrI3MUZLKxNtTOc0JLMQI2GXqOFfUoAYX3JpeVTyyNG0QRVDhWOTO7X3rgHm7DUFJ5OiUG3iIxbNDwJVJVlFkAPE93x6TV0QD2qiBbwXxIE3Cs0ky4yIVAxs5BuKJH2B49RHHGiMnhZ5dw0bhodsmTR+SwWyaHqPcsReWXwBwB6g8kymMiKMMwb0EE+tFLcFcqEfFW3PrDnFjZ9A6HK7QRtJ9ZU3yTxZok/JUAn5vQC28IwoA0GUcgjZLDkZhvaQ/Ue3cduK7AaI9A2TRRYuEX1MQq1Sg+1hRZu+a+O9WSDNzrjaDrHS00ihrugcukRrh06zoGEacD7/APHXNdHPtoOu3GvJOvygvO8RGKs/BWmYtRIRvZsxfzVUOK166V40K3nSUcuR6WbEMRRBo3yjelvgki6Og8l6W9xUQUtmVixPIxJVR/dBbj4Jq7GvQ/D/AFKMwPFDEViCl/zySCrH12EBxAJPAFEBu3NYHqJKGUOxo5hMlGJVWPJAUIKq+AD3+Rq/4I69Ht0tjuBZTJVRWVu4shmy9QYcgUKHJFaDS+MoopdtO8zQyAxlIpFQtgwzJ4FjFRRz9rf20F8IbeQSxtMpKzbOFIXSDJEAc+jgEcCiGb9dFoPFkbxPIZFiKyDy4j5RYCiGDLQZT6mJPNUaJ5Uu/rWjOJImJa8KJPloCASQMFck4j0muSPnQO6v1RptztRBDMGWZGMuICSxLkj2VbsvmEhWAvLgcjQdep9TkQljNHc6rksSEotEuMKNoKAB789yNW+k+KoJz+YRD5LmRWQAK+V2D9RUm8iL54J1Xj69A2SrPNHk9W4ACLbMXtW9zxlyeBYPuHZOp74vu0eFl8xsILjFKQStluzL5dN6v4jQ+NV9h1PdmbaRzRsIsEVx5XCy4kqWGIqmF2pC0RxovuepZKZw/oshYnA5+ktjTYtS3RA4JILVqTcTEYy+cuci0oLY+k8qS1shYMFAoAEGSrJ0FnabURrEsUq+ZHUZJW7Vi4RMmBfFSDV98eSLsUuu+VMDH5sccceSqFDXIRROK1X1WLHuCObOpBu19a5ZrIpNoWaa1wHPmcJjyKYn6gK7jQPqe/zQBJVdSWbiQN6iXzukULZPaiLH8QOgFSJGGXAVdmuWR6JxIIbJruzRsHL+HgXJNi83r3C+XGFZhKUKhQq4hUU13agqiycTZN3p3RfDbTxu0jrEqyGMLM2KgdwvIsNm2dVzQrGxWl/qS5yYSxA0nl4KRWPdiwOQJ70pHPN1wANeHOmL+HjMqK0hJkYMASrNZrm6KqQnHbGhoy2q3T+nCJaBZiTbMxJLGgMiT8gDj24GrJ/5/wCfnQMOu1rpGkRoGTdtd01hpaCTXSfbTQnOutoOA66raZ203cZBSUFsAaF1f76Ct1rq6wR33c2EW6yaroseFFd2NAfPtrKdU8Ss3lCKVUJyzPZSQOfUyk4jn29+e3JnbdLkcOZmIWVizR0tgdguQJABWrr5IvWO8Q9LjiZ0UBI1BAt7v03xZu+Tx8fbQVvGO8yZGUxFXxJkTlXDDCz7fxHgfOg/TpAVf4YqpJ+sAVdN8nn9AoHbvR8QF0g26DsiREng8cEf+4/uTpRTlCzKBIwLlSQKXkBnPt2HBNgcH34ArstzHI5R1J7HIWSSVHqDAAlSR71VnjsNM3EjR5eatRmMkxpRNisW+x9I/ZR29qEG5xmGNHy4FIPYWTf+QIHPBIX51c2QOQTj63ykWhw4jPqLEekMHGVdgb76DsW4mhV/JnAjjYuDE616qsc/UVBr3ILCuReq++3BlMZIy9CkEgXYsMfezkMfewBqLcwQjNVzkz+gICxRRfJABCj37jtp/wD0k2CKFkUpVtGXFgYjEBR6AaJuybPfQN6qSJcT6DivoUsCpIVmUC6Xn2J44FClu11BXOBDqUHlt8RhnUElvbjn+ZFVqjt9+llgwXP60BIBA54/bkD/ABCq51ZXymkqPcEYtY5HKi7AVSTdc8f4br2Cf8G1i5St0MSKNEUH+aKH3o+o3R0Q6XsX26NuFhDDFCrOV5+oh6U8MrKKHtY7+weVyskOQJLpIGJPf1KO/wAi/wDM/OrW+3kvkSea9sVxFkCgjsEAWgLGPt886A/tJvydu7qsUTpkVumJZWYiOx6izGMnnnAX6Sdajw71dY9vHFau5ZlRc1FVzVk9rvH5XGrHOsvD0lpNwkcax2Yk8uUIsqqQhoyWCABjWNgg49+BrRyeHJmKvKpYKuJUSZu4JUkFjiMQVFBjfqbtSgga2viLbv8A9qoIQOQeABQ9/pse4BNaKKbFjse3PzrP7fwtCUTzU/MCgHF3WgLpfSR2U43/ABDR1FAAC0AooAVQHwNA8jXG0idMOgaXGlqNtc0Fo/bUbHjUhGo++g4QNOvSUV/rphYfOgbMSFJHejV/przTq8mUr5SCRHDKPTkPUApV+RRrm1rEV9tbieYzgBIiUFt66CvV4jG8iCwB5ocDvesV4r3AZY/Ja5FDZviFF8UrAALkGBPA49x8hneozM8abeSBQsVj1TSXjdgFcMseOOe2hssDIkhL+XkWVQqmiKUsP8K0w9yCLvV7y6zYG2IrnE2zD1MRdcG2Aa+1mvZTwkxpGWZMEOPfkHkVR4XEcUffvzoKXT4C8rGLhAmJL/Aq7qr9X2AGVe2rcm2L9s3CkZJaZK3wQBYFAcr7n4rVrpBkf8tgBipYAKKsllyqiBQWv58+o6KL02ae5ETkqg/KU0oChQpyazaqCbsc1zxoKM+4WIBVRRHyD5eTWeeGW+G5rnvqptJ9urBvWp/iuN8T+oCmiBx+/wBtazadJ3B4m25fjksFU+3GQfjsO1dtTnpMoFLBKKNi5L//AKe/f3PxoMa0EcdvtywyBBVUzRhQvhfpWrFAiuP01S2m320x/twjCyoWOY8/qw9C8H55b21pepeFJZTf4aj/AHqUt+xM3pv7fbUA8KSj+0V+SoDtRAJpVsK55sgXXvoKO9cAxZ0ELkgr2LDuUkB4bnHE0DQ799EOqb8gSJFT7WfFvWrKVPp7MrXV1f3J47nVqKb8SQZDG0cqqBCGGIWqAq+KIsFRY572bzEVpC0a5shNB2UAL6ldVko0WFZXYHfkXoNl0DrMW0rPv5bpCFvGgQSLYl2OQC3yASdFOp+MZkMcQjQTlUZweR6yAqqCw9Zv+8aAvWO2fThIu4EYUeY6LFeVWGBNNRABJahXOQHOQu7NslkiebcSukscdS5Rt6ghIRlZWAyABs0P4T6StgNz0/xXE8QaTIPbKyRpJIQVJBNRgkLYPJ/Tvo3sd0ksYeNgyn3HbWC2HVo4omO1/Lg8yELOzxqmQRM1cSksw57rZsnmxei8fWUh3UzKC0MjIXcMuKvgtsvqtgUMeRAod/V6iA1hGuMNcEl64R+v+ug4KOlplc2dLQTHTAPf305jzof1XaSu3okMaYkHHG7PubBsAewI+98aCvv+rgELEY2Y5XbfSALP02S18V/pRGT9QkJzbJBkqFBhxliPXfrJJagFIofJOh0PTpAlNHbITTYYqi9hjRGbfxE8jg37aI7SOIxszLGpQrjKAXORqhl9TvWNgf3q4qgHeo9OaJHYMXJMa0KQhFNmirKWeuLJ7AcUCDhuqTOIx5gfEA0G5s84hj2LC+SO/I4vW2m2SPt5lbFsWEhHKKFYcFSSSvAJJPvfyNY6WCR3CyyAJZKM7AlQByx5FgWe/PpPfQBItmz0BQtaDUkY5BLh2IFhQPqPHehRrTzKrR0MhgsjlrtiaRa4HYKLrv6QOBxq/JMJYceePi+a9+ewIvj2vVGKO1LCiRWAUPVkmyTdn2A7Dv30HOltIS6PeUcsRjbgNT/UCQaogK1fIPydei+A7EDA3wyj44Cj789zrz7anGYx41QiZwrA9n5YnkHhvv21oOh+JPJGMX5pF5xkGyQjf2bqWH8AJVlHc86AN1Kdyu4V5Wb/AK8uUjZYgYuLKf3L9NcCx81p+76vuV2mz9Mqxqw9WRBkYBibJNhR7X9zZsVsNn4uEleXtLL2eGX1dif4Bdcf/GkfGSSEL+HLtlSrasbPFBce+gBdV3m4XqqyHI/moqReoDymRbZWHBOdgjn1e9XrY7jdLLBknqHmJ7EfTKoPfnuNCZfGChirQEOnBBdMhYB+PgjsdQzeLEa/MHkxCjZIJdskICn0iqJY96HPFchnYR/1NnUKrmJAGJINMQHo8gFl4v4J5F6zcm78sDlwvsudgZC+UBq+QRwK9PPe9Du/RtjEygYIgNUeM0N2PqtSP5+x40C2yhqABU9i95XQGJKAHtwOGFn76DRbHdQ+ZEszs0zKoND0KwXkkkj6u3ArseOdV9vu2AlkleR/McogRiQS+DMDIaJbD0FaHPHxqv1HprsMoUldY0rLCrBAplbgY0RQsni650Kkml9DZMyBxgrMefih7cjk17H9dBuoN8ZZAI5QYogqotIhVmT1NkVKAir5Hct2sHQ1tqwleFsUUqIUfIMpR0ayXCqHJcgllK4kMo7AGj0zceaISJBm8iJIhohmDel8T3GYCkX2P21uJdgUihQmMyKk4aNioamYkOFc0x8tf4mBquT6gQG9B3KRlJFDRyZH8qP1LMsmRjA5AzWrLMAQtZd9HYvGcWBaQMhXE0vryDMVBQrw3Io/HvwQTB4a6JtQytH5pVVVogzKyEds0ZCb5/xHmjXA1b33gzavG6YFchjkHe1FGgvPCgn6e32+ANwyhlDKbDAEV8EcHS1U6FspYlYTOGJb0hbxQUBS37WCa9rrnvpaAmT9tJhrsh99NJvQI6rbzaCRcSSKIIK9wR7g137/AK86sFdMIrQZIuyLMHZitMZs0NhQcVOYos9cgChwQANCuobbINISGPmIr+gU3pUr6C3qx5Jya75vga30gBFHkfB50A6r0liwWKMBApCeXiotiAwc3wuI5xF9/wBNBn930RVgkILKVJPAsckLiX+iwbsA0vazWhy9Jc+WkYpzGXK0Q1qcwGAs+qyQfeuPgejydHiaF4jkFck0P4SefTfbnmtM6T0NImZixkdu7t37AG+9nFVF32UDj3Dymbaujs7HG4lIOA9QuwBwy3YBBJB7CtXdpOsUMbAF8c75UMAwIJHYd3PGjvifw7NBF5kcnmxRHLBgoKoOayI9arQGPB596o5jZ4FSQOScC45BYpJ5gUA+paA4HAxNV7hJFunxvyqcerzRFHZPPIybAN/iAv76rtIY6AMyeW4ZcRD6Gv6ixfiyebNEkfbVzabtaxZUBv0lQVJvj0iz+xGpX8NxblpOZy0fARUJoHmy2QGR4/8ASBXbQVJpAMj5TIwNucEUA3xSNOVB7n6a+w1Bs4VlYBSQbZiWZSWZsf7hJviyT81peHkeJiMRIkjPGTJdgxqzMxUnvzh3H8tWOkbYRsaYWXyoWfgcWB6e44J9tA3qe4UqsLyFQRy7MAtDsDS2QuA9+LUe2hvQun5yxRt5ihigDJVgPVGm5I59qoBjq9t8ppS/lxOZGYq0p4tP+z4FK7c48/SPjjW68A9Dcsm6kCFTG+LCizZMpW/SMcFUqOT9RogcaDMPt2C+W5aSCB5GmwIW7elAWxiS38b4gY8GhqztehmUyTBR5cREaIiZlV9GRsXmyiyRzbWORwfTk6RCvmYxIvmXmQo9V33vv3J/c/Os1Dtd1t18sJaBFSPygrUV+piHrHIfOQB737gP6cE2i2YlDSU0byoFbuAyvQFsFBcAckAj21W8W7uSeGFheTNIQBH6ZWWgh+qySOBRa6sHEaOv0HcSzRvKwwHls63YUhRkqiqotl6u5DEG+K1aRCuw/wBPvoM/4d6Advcjvm7DECqCiyxHPLEsSbP+ffRgrzqwU0yRa0EQ0tOC8aWgY41wjUte+uhdBXH20ms/pqRxphI40HGGlWnOf565fzoEo09qGuk64o0AfxNl5NfwFqlHqFpi3BK+pVLYgkc0TrJNtUXymjXy2p8CfpcBl/sxPbrZANA0OGYEG9bnrfTzNHitcMDi1hWq+GoH02fg9u1XrPbrfPDDJDgXYP5a0FIUNhhkHNUS9Lwex49J0GX6htZNsAVkYMSBixUKSfbEL7jgEG9BfD27V2mbcKwbJmtHdSI5AVdBRFnIKR78HWu3XTDPDIillkikyjQDBwhTE0oPFksVAPccEdtZbYdVlRs0tIUVlkxQOFBbt6qs5Hi6Pz2NhX6H1iZTKFbBJjmGYqShHA5b3YV9+fsdXdzt5Yzk8inK3Z3TjhSfZhm2I4HHGXvqTo3T4ER1dmyW8AbWrA9UnYWGJ7+w4Bvkt0zpJRYXDxt5kilQ62VLWgWsqwVWvGrDcHvwDujeGVAdJXUOWVlByCSlqKsoHKG2xBN0bHq+nXp/SgohjEa4KFAVf7tcV+3b76y3TNr5rOVn3HmKQj+YkX2daXy8eLDA9wSf01qdsmCBF4CgAe547f8A3oLKx6Q76Yr6eJdAv9dJh305avSlOghUa6V0zI6cDoOFdc07S0DAdN/113S0EJP+/TQNLS0CrnSccnXdLQSBeBrq67paB4Xj99QPs42YSMil1+liASP0PfXNLQYt9uF/HqpZfJimxKkg/mFWa2HINqBYr3PfnUe43L/h5sHMZO4CWnJAWNTfrysmhZN3paWgr/iXlwLN/an8zheckQdyCVoE1iRq34cjSf0uihViulFWWIBbg8MPLFEVX8qWloNd0/ZpGCEB5PJJLEntZZiSeAByeANE0GlpaBnvqQf8dLS0DifSdRS65paDijXC2lpaBHjS0tLQ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8" descr="data:image/jpeg;base64,/9j/4AAQSkZJRgABAQAAAQABAAD/2wCEAAkGBxQTEhUUExQWFhUXFxgaFxgYGRgdHxwgHh8aIB4eGhwaHCggGxsmHBwdIjEiJykrLy4uHSAzODMsNygtMCsBCgoKBQUFDgUFDisZExkrKysrKysrKysrKysrKysrKysrKysrKysrKysrKysrKysrKysrKysrKysrKysrKysrK//AABEIARQAtwMBIgACEQEDEQH/xAAbAAABBQEBAAAAAAAAAAAAAAAFAAIDBAYBB//EAEIQAAICAQMCBQIEAgcECgMAAAECAxESAAQhBTEGEyJBUTJhFCNxgUKRBxYzUmKh0XKxwfAVJENTc4KSouHxY4Oy/8QAFAEBAAAAAAAAAAAAAAAAAAAAAP/EABQRAQAAAAAAAAAAAAAAAAAAAAD/2gAMAwEAAhEDEQA/APcdLS0tAtLS0tAtcI13XNBwjTWI0mbQ/eeYRYIB9hyR/wCYgE9uwFfvoL4r7azH9Iu9lj2TNA2D5KMrrjm+e98cferBFg316qEX80nk4g1Zu6xYAd74B4B+3vW67DFuYminQrQzGRUXjZNMpNHGwR3on20FXwH4iG4i8l3ZtxGoL5KQWVvpdfkEEfodUP6RovL8rdRACZCVy+RywX4PqAod+T7XrLbOB4jlC0iPlgJUV7YHFQp9JDG1L4f4tTb6TdSKyyyyMATis0ZVSwDgEWgrmufa/kaDX9G6u80Qe4ZRQtkYjmhYZWHpP2v311vEcaf2gZPuaI/ZvfWU2fQn/D1G2CSKqTNlat5ZOUoJqgw4PPNt2q9O6VsPLNRATSvbYNEjYx/LWVxZvgnnjjvoNtB4m23/AHle901fPftoL1b+keIHDbL5rEkB29KXXHflgT2PA476i3OzBU/kxs3sp2JBH/myx/e/9NBj4bfJy0DyxAKAMFVgAWYqCykg8gWPgi+L0HpPh/rEe6hWaO6YcgiipHcEfN6JaznhOfbRo0MKNFhTMr3fqJ5yPfkEc8iuQNaLIe1aDpOm3rpbSvQLPXGOkdc/bQcYa7prdtLQTHXL0yaYKLJoah2u9jkAaNlZT2ZSCD+hBrQWtNvSL6YW0EmkTqruN+iUXIUEgWeBZ7WewvsL96Hc1qxd+2gY+kOftrj99Desdaj24XMjNzjGvbJuBV9gORz8H37aC/uYAylWAZTwQaIN+xHbQPf9OESsxa4gpVUKM5BfFQEIYGi38JvluCtajl8UFRRRVkGZId2VMECFmDGPI0XC1j3Dc0t6rdR6k0xKEOiUmaqqu5t2V7GEmSLiv0r/ABqTQ0A/pHQmdVCMo8uRCfMJLgBjIA2LFG9RrNW5FjuDox1PpEjmm3JJtilqLANXWLAkDj/40JHT5FVHwKEi/NNJiQSFaS3XylCBD5aqbBZSNXuvbpV3uzfg8SLYI4EoCqQfgsv6aCLqHTikUak5BZRJIRxx+hJJA7kkk2L5J4XSdzHDFSrRZhYwfJi54OJWyCex7cVqz15pD6UvEqwIClgWOIAcBWbHEkkCvixYOhm2BLBiQzG/LRzIHCi/S0itjG5o+mqNC9Bq9pKWAYEYmiCOeO4P8tW3Rz2av2v/AH6A7jqqiNBA0WRC+klLRCPqwzU0BV8iuTzVHvS+vSuyCSJVVsVNeZasw4vJApvuVByUFbHegLxdMUZccMcm5+o0BZoV2AH7DVvyQOwr9ONPDa7loOY66Bpw1Dvd2sSNI5xRFLMfgAWdBNpra6j2AR2Isa62ghx13XWPB/XS0A/r0KvC6uLUg2MS3B9sQCW/Sjrxjdb1tlui0bsrKbIfJQwY8jFqv4uvv7a92Y8f8/bWG/pG2a4K4FH1Akd6+AfbQXtl452zGIHzF8xMsij0vwGNdz7VY++iux8QbeZikMiswFkCxxx8gWeRYHIyHzrx3/p+UYkRlWKgZuyV6VNGhxdXX31yDqopHSORJEKkOGFCwxpj7m7J72W/xHQe3zqrKVIyUiiD2IN8Eayu762+yGNB4zMqJZ+lc0VlPPNBrU/sew1ptpuFdFOasSovEjvVn3/y+NeZ+J5pJvIjdHiJ3soF8361KlQRyLruKNfB0HqxOsR17q23lk28gdJIo5QHYMpUFyEIb2/vX9taaLfflMzd48hJXPK3dV81YHeiPfXlm6jJgVEjJ8+V5MgCQvlvIeWFj+yWP3PN6Deb9doIsohA/rjp2xkCXVObJrFSWHYduwsiLdTQmCNUFyW5jkMuJByppBKFYnNjQpSGsisbrN7QKNxG5ChY54rVDZVV2jH6So4pmNjn0sBrddY6d56AxtTc4kMVsMpXh1Fqaaww967g1oAe43z7rbJklyRMHljTBg60ylkvhqYiQL9gOcheamkUtEkL+YBJty55XAxzEuHWQlkoODZ7kmrPGi+x2E22m8qKZY2yUdkckvbWwIUsCRRKBao/F6rT9J8+WGTdNbzO6sFJAoMI1C3/AA2xYfbj3OQWugSqszvHL5kCoQ8mJCH3FHkyPdsWF2XNe2iEvlgPuRC6+hmDkrQYg0xUNkvt3FWQTXcVJ+pSSRiNkD/QGZWNsGYBRytBmBBom757ggEPw0kkZadcfLVgCACSCtOQCSFJrhvhqo2dBFmCkikflpnGUwAwcEeT5Rr1uRV8n1FeBrQxbFSyyteYokBjiHxxLBbrKrF/GgA6hT+Z5EbPyqMAbFB/4uWK0j80DxWPqGru38Sri3mA2tepBasCGOQNngUQasWBV2AQLbzq0URUSSKhY0tnv2H7CyBZ45Gpd31OGLmSVE4J9TAdgWPBN8KCf0GsN1uWPfjbv5bKY975J8wC/fKqJ4bEff2I+cb1VvNn3cygW7yhe3OQwJJ9/wAsOQPsNB7pt51kVXUhlZQykdiDyCP20O8TykQEgA+uIUe3LqOa9udU/Au6Emw2xB+mFEb/AGkAVh/6gdc8ZknbELZJkhAr/wARf+POgteFGJ2kORshK/YEgf5AaKGTQbwfHjsoF+Fo/wAz39++i40Cc99LXQONLQdJ0C8QzRlljcNXBLDGhk2Cjk+olvYAmgftZs6yPUY9udwWMqi1XK5cOPUDgeLA9+ffij3DDv0GWYKxjdYwZEDn6OMlHNkqMr9RAA0Ng8MuxcCORgg8tyEYgEE8Ahe/PPJ9temw/lvFliFRPzArk+jEKtxGgqc5EiyCPizqOeHyZ1pqEZLWGk+li58ooF8tWZmFMxshVAF6DB+HuneQ0jxIfPRZGipbKnEjgUeKa+xvRzeNNI+zeVvMfbsJZRiEIBICAqAfWWFAAc8/vI/UJtwQALBMjmONTQ9VA36r9uQookmgfpI7XZ+UPxU8kmTuAUQ5VwY0BZRZONXwQW+DoB3UurEfivIZg87xVES4bPjzArKLAZQFscj7EVqPadGdJHiik3KCLywfILY5VcihWbGjxgWC979hZkdbTYQIJIpHdnIcrjfCKfMYMVAHl42o7VXtru//AKRIIfMJimZY2K5ALRpmjJ9TAqPNXDmu4Pa6APs+jSbp0kymkVHKus7KQtgHmgudA0yg9wy+1nV7GLeB5CcQBWCE+huWsChaKFxAPzyR7Afuv6RNqjSBg/5Y5IAN0wVgtNZKsQO3PcXprf0jbUIkmMmLwzTCgpOMXcEZcMTdA1VG60DIvD84kkdLQMGyGYtrINWG71kMjj3IN5GrcazJHGFgykQkhnSxGPZULOG9gLBCj9BWmnx5thwwkRvK8wqVulxLXwSDx8catQeK4ZBOQHHkC5LA7WwNAEnup4NHse2gEdW6dMkmQCY+YpVlq1HFj6bX7cnuR7AavJ06aUZZuCa/iZb4UGlY+kcOQKH1c6ifxxtARTObVmFKfpUuCeP/AA2/Xj51JB412jMihzchpfSaPqZO/wAWp/bQQ7lnxJWVU8scuFsqbKjIGzISy+XwBYc1yL1DL18lAJoo2lsCFxFWDEXiyyE4NSkq94NQ5AGrUvjTYmPPLJHNNSX/AA2xbiyFXv37gcnjUO78U9MlXcGSisA8p2KdlclCEI5olewo0AaqjoBG32jysql5HHmO8dOoLMxtmJVKqNlCqQKqVb9P1DX6A23KiVizEt5mKtSF0cKCRYv8wXRNFl7Agna9SG22o2zmR41VziQbzzFnNjzjYB4o8AdvTqid8pYieMFpUZGxjwawI7CszD08gZ2tFBzyKAf4MWSCDhnH9sPKIkJLM7eWRGy1jxkXA9iCD2C6vtGEiBndZDGHCy7xwyHzDjichmSPUUyABUAMAdXmlkmlxicS4xSKVkHlsjArwxTnMPTErXZa7k6f07cqYiI3jkkMnrKyRSysoWxlm5B9RogEDHn0k0AobSJY2Ly7jdARsEVEklNWEaSVgpcKqCQWCSt3ZNgDbdA3RkhDM2fqZVcVTqGID8ccgWSOD3FAjWZPRZoorqMIpkkVc2QRAuZFUiNWEqqcTiK5BAJHGhsHVzA8T3J5cYRGQXVFGUAZsvOSE0UUghuScQQ9Ibtpar7aUMoYfSwBB+xFj/LS0ALxB432u0tZWcuOMFU2eL4LUpH3sD2vWI2P9Ke1Q15ErrkCDI0JKgAABFHGVD551rvFHhNZi8oDPIaFZhaC2aTJSP5jn515l1Dww5NRJuKJI9SRLdeyvlTH34Fn+Wg9G2G3SbavNLuSFbJnJCiqCghxImSGlFx3XAHbvnd911mk2mG4xTcbn15452B5XOFI62Ay8cMoJvTekdJlfbTDdFCWdZDGbAYLlGKaMHI5Y8KvcL3sHVOXwwpO1ot+TJCzNhwBlJK1C8j9VgAG6+xoNfspBt7jQRq5dhIoH5jEuwCiiCpEeJUkNl3NAE6gYi2jKDEWjuoNyAYhlQFAeER2HLAFSFPA1yPeEeZu/ZVKBi2ZLUQApvLEuQ/NADgCmJ1n+idcjjE48slxlGDk2SDBQ7L6aFtybxFnubrQarocMO4jZZI0lCE09lwc7yXNnfMgKBd9iBS0QDR8N7Vs8oVIkbJwSSCTf8N0BbFqHFknvzrI+HurDbRCMI8itK+PPbnDFbFE5CzZFBgRd1onF4kebbmaMGMwyEypatkqiyEJoG+O4UimHB0BWLwhshZEC3QHJY8AUO5/c/JonkDVfeeA9lJyUYCqxWRwtEFSMbr1KSDXez7nQveeKQ4hkicxDzXjbMqUsVZYK1vxwKNCyb9Iuy3jAxwJ5wjO5ZlXy1cUAxoMSuVCq7WOe4BNAUPhba9zHkQuBLs7EriVpixs8E8nnUu06fBA7GNQrSHn1cscmbjI8nJj2/4aD9b8XpE/lNSN5OTEHIozBqAFUaIH1FQQeSNCBFvGikCoS8+DI8nJQKosZGitOM1vn1drsaDSR9BgVw6xgMvYi/h/b4/Mb+enL4e2+St5a5KxYHngl8z/AO7mv27aCReIiqxjzAzgnzg4xI9YoGgBQVj2+LPZhqWfxBIiTZPGpRlCsPUt1ZUduAMf0LEX7aC//UvZkBTFxSj6m7KCKPPNhiD88X209PBezGZMWWbElWOS8+YeF7AXIxHxf2GgOz8SiRkbzssGyI+kHhgVpebbjEEckNy16OdU8UpHCzqrEjIAFeLF3ZRiDVcqCW4PHGgGeNd9Jt444o/TDiFz5MljhQjXwRQs96bitU26uNxs4ywINoImZ+WfMR05xOBLGx9X02bxo2dz15JoAJYompZGcSMY1CoayW0Y2QQ1XwGok++D6p1CKEqu2zKyUWaZ68uxZGFcN5dVIObA50GrmgkXLygqu6yRLlnIJLY+ayueXfg5ZKoKgkNXIBdf8OhSJo2jkokCLcpRUBSwW0b1HH6SGOZPc8kFem9SjZ4ys1yWWVaSOnexlKQrZuVsHhU9fsWFGU6aUdcoc8yoUSRg0MyZApDYwkM0klg8goBdaAV07bSQsRJ5hU2jEF/IiBFMCj2oX6R6msFsiAvOiR3KGLyPMRMvLWVxlNlI+QUFw9hQF55b+7dA2SbZTtuGVAYgcw7gPbL5ZRC5ZsZHJwaxyuBB+Tb6R4aSMXIqls8lAZiFoDEW1F6IzBYGmN97JDNJBK28kiSQCYUWKPLGhCqAw9NlTbKVHqWsubqua9BVRZNCz3Pufj/61zQWa0NTocIWRcSwk+qzzxZFH5BNg9x86ubjdpGucjhUHuSAOf1++hO93yTxkQSeZifWsMgD1R4BDAj1V7r2POgDyuEkeLtnIoE4RFbNXSiaJDVIwFFV7tV86G9S3sibaQqqAr+blGssZIAxL4sSCoVgCquCoYUQQKfJK8ZimlKKxJwyZSGIIrzGY2WC3i/cV3JNDIeKOsiUrHHJKHlkZJVsFVjYk4oK4c2fT2OPN0DoKT9XkMLJIwUSIJWRGWsRSr2NggVxd/qb1W6X1KNrLAZu7tKxLD6mJqlrIm+ewIIv7VI+mKyHAkMzIFPNNeOVKReIJLd6pW4qiLEnRdxLatgzsbaQsgL8Dg8XZr2I/bQFZtkrYskkojC2ZSFEfq/7sW13yOCSfv30IbqrqPLHDKqklhXmgkOMlyPOLVQ71xfF2d10t6iictwRdE1wLPJ4WycQo9r79zTPTmEqSTBpYrTMAhiVuiBZNiuK+wA0C6luZ0VcvQqnJIjRPJsEA2StG8j3IUck6rvu41kDxNIwLZsWHt6bLcWTy4s/4aq9GY9nBt58/L/KkEgRT/AxJKE0BzVVf3vvpdP2MhDsqel1Cuv05XjZ4I/j5Iogm+3FB6R4WhQwGiPxWLZFjkVLEsrYWaBNMDQy799RbnpnUCuP4yNTz6ljNnlT2JriiB9jrP8ASPxG2KuxLhVwAHJClUBBxsg5IrAjKuxHNifabrcrE4a2BZeJCSSARlyT6ch7HvZNC9Bour4NGsUsmLkJk6rYFf3uCFUm6B71x21554injXER+rFT5gA7NZAyr0o2IBI4ALHRmfbyzGMEyRhFp2DOGc81ZHNDI0OwB974il6bNGjxRNUMvElKLrkEc1zjxfP6fIZvqUPlSoBKkilLcx01WQaNE1QCk8nkn7a5H1v1Qpm9eZkzyU0YN9wCLDdiWN++tDtNhuII38gKC3prENYJJ9yKqyDfBFfGgy+EHJBs4Hl1P244IFXQHPaz2A0ArfbiNprjEjqxIJB4ONUQTwV4FDj29iNStt0aQu/oBU4M7DJWX1KFFkMfpAUcnmhxruw6JuIGCn0+lhmPUFsUSK9/ce+re42EsSqU84sLFxliv6ESfxcn1UD8aCltw8TMUDFwuXIN8u2IPYVQBHFfbRiDxO3ofyUtTZIDm24Kl5KDM4PJBPNr39qjSMsT5RvGHkUEqhZqFY2QK4AUGrocA6fH1psPwrhRF5gEhwGZthIUyql5B+KxarrQbfpH9IbnFp4VWMlbdWNi6BfBhTJZ5KsSLH6a0/8AWWHzCjEr9WBNHPE4sEVCXOJq7Ucc9rI876B0NN6wi/KVUa/M4EpTm04NscK5AoAp6jWOtdLHEp3AlBpVKeYcTIDaUuKooYyUpoWWWge4Gg1W33CuoZSGU9iP5H+R4r/dpaHeHnQwZqzEO7sS1DmyCALIABFCib5NmyStAP8AH4b8OmJKsJAwYHmwCOPvROvLts8om3QdpHy2zE8kX60ot/h59XfgnjXr/inpw3G1kQiyBkooHkcjg8H9P8x315unRpNoDNB5gZ18sscl9mJCoYsscQpJUfVSjL2AMvhOArI67qG1Utj5bhmVR6mFHsGsD3IGXA1yCSPz40EgKRwcs0d+pbrgstKVWxZ4rseNaPou+iL3HG7kS4PI6Bwck9bNPXFA8WFFexJ0K8TbbbRlvw7ox8xCqxgFWGNkWB9WVjvwAmguL4khi2K7htshJKhkF2pP6sPt8e2u9L8bQSTpDHtw2a5ZUQBwWIosSxA1A/To9zHJDHJyJo2kdvUrBaIrFa7ACwa/mDqPp3gNoJ4nSeIhDJf1hvVdY0PYV/LjQP2/jOPcGk2rfUw5N1Qs2BJYB7fGo+l+NYGxYwYCQsEoA2V9uGu/jjTfD3gaeF7MsOLMxdlEpYgrwvKY1lz3+3OiHhfwYm2SpDHLICSrqJAQPtaXegpbfxkhkMf4SYMBbClsAkclMuKsduftq43jWEzGLCRSJDFfprL27MWqx3K6n2fhZ030m6MsbJItBQWzB45siu4P7HQr+osq7gTGaEIZ/NsBvMr2X4rnnnvoDPSPFEU8M7hGBhzyUsoZsRZK9wB+pGl/XSDyoZPKcmckIpKg2DXqY+kfudANn4BkFs00Q/tCGGQsvxTEi8ftXPOph4PkKbaMyxFIS5YqT6jwVADCge9+320Gn8PdfTdqzJEyKrVRIsngn6bodtQ73xMke6TbFGycKQwcVZv72DweK59tVPCnSjtIvLZlclibW6F/rXbQrqXhjcblmfOBH83NSCzMoXhQKFAH6v1OgO+IfEibWWOKSFyJB6ZA4x/Tnm7r27G9DP64xl4U/DvlMuSXIlDvweOOB/nrnUvDk27Vm3EiLksYMZY1GQfUy0tEkC/bvz76k6r4SLbiGaOeJRCtBWy+Peu3Ggpnx5A6K42sgzkMYp14agf2sHVh/F8UUs0TxyFoVJJDIQeBQX3JOQGh0f8AR/KEhX8RBSS+bdvZvGwPSR7d/uNXW8GN+Lk3LSR0ytipDcHGgTxzX20Bnw94kXeQs0cbIFNUzA89+K/X4Gsd1IMXmfAK4kUk9rN1d+x8sqPt3+TrReFfDp2kWDyqwzyBAYewFHg/H+eo4+hRSbl5T5jhT5jLGwKlVChWGRAJJD8e9dh30D+m9RMW620jLc0jgOXZRjHjGjFgpwVyuTA+wArgnRvxF1VpOmCdQrSyPIglEakhcpBGFDA0GpU++Xydee9d6RKJCkgYibJ4ZCByn1KeD8UzEgHkkjW26AGnUOkkUU4jKE51j+XjkkYX1JSsR6gFYtYJXQGfwq7gxRxE44ZzK4kkRHpQFAdgQ/LegmgBZF4nS07wP4gk3hlksiJaTEgcNSm1N2ykWSWo8jgUdLQHfEJ/6tN9kJPNcfF8Vfb271rC+H3aXZwxPlSyYp9BFElVyVjmyEFl9FUoN8jW56x0KHc4mXM4WQFdlHPvSnvwOe/cXqbYdMigjSONKEYKrfqYA9/U3Js9+edAF33TWiESQxKsNM0sSmMc8EsS9E/OQNg1w3tkOrbWOPymkSaZQytKHANgKx9Cr6hWRYKwDY3Q4I1q4uhysPLa193kyUhiFYWo5bJiba64AHNAh/XuhPTPEzs2RcRgIOWBDEMQCeCaDGqJHcjQYXppCZmTOHbySO6kMbCrYxHezkVHHIFk9mqDp/i+YoCwoGTywSCWohjlwCTwtGhfxqLeA+fIZEVAbJibhVxCi8aNOTXYc8feh+/3yqvm+kSgoQtEiWO6JVl4v2/QHseNAVfxhKmJvKyy0tE2G4wrkqVrlvfjntp0niuV5mSFlJiDCUfSTRItLfk3Xp5NfNay286nJDJL5C+tJbkqmtV7jgfQWBy/Qa5KnkbdVXywdxHluHbtTEMqRgeoFQLOPua5HYNZ/XdfLX1CSQqWaicUFirpj8km+Rjqz/WhlkWJiucixvCwyKkMfpIMn1+ws1dc++vJ0zWUeUTnlSlff2FfqPn2POi820/EblIohQ5DYxn8vveVHkmvsLNe2g9S3fViVcLIshjYBqsXXDYgMSfegCSarm9Vk64tK/pKnix5hCsePVxxQ5PbiyO2vNG6TPBJcauVC5MRwMbIpzdXXtfuDWu9E3kNOpkaFfL9gZPMcH0kqRS0DQrnv8nQekbfxQjfU8CEgFbccjjmjRBP2J5Is2Dq5ufEcalMCjKTiXyrk9gvsf1+45F68k2+38yJERHaSRqHarBJNe4OLgfzPxXeqRTReVniI8VKGMhk9+bBIyuydB6pvur+TJHG6yROCzSM1+tLbEAAke6+1giu5oi+r9XlimVSALALX5nqst6iGoBQCtAD24P1AZeTq7CSd90C06pGsQUiif3Xlax4rtx3GlF1ofja3hGADiZVyFtTei7sUxx4Irn5J0GmG6mlMXlGUT2OAfRib5YfwkVifYm/k6Ix9QDeQVDmWWR/MBdqWOrAMZ5BGSrwO6mzfGs30Leh4HMJKMZsUW8sf9tm/hEYJJPJr+L250AtuppBJK0YAaR6SNuFUcHzB7m+/wAEe/ATdU6q4YwMreYGYspLlGFNRILXQJBpaFAWDolstmBMI1dvLbFjKIiwZFUNzH5Z/wC1yGQUWBZ4IsR0baeeJZJC2Ss6xuosE4gLRyv6goAW6tf33vR+n4HFDKjIFT85vLIBWM4eYCSXzUsCFYYvXPB0EvTdzEskO4d2llMLKz5MaJOWKxgYgFhSheT7Aizpm82cchMwzMsiurtGrho2KgRx+Wq2MgSCzrzXcAijsfTpKs4RlIWjhVSWCZACyzAEn0qOw4vvfD+jbJ1kaVgFuNYwubSHgsxZnb3tqA9hf2ACl4E6BNs4WjkMTBmyGAINnuCfgAAD34+K0taYtpaBdiBpSfI0iaGhr9XiDmMtRWyeDQ4LUT2yx5r40FjdbtY1BYkc0KBJs9gAoJPv2HsdZrrniTHMozhU7YKpJNgYnNTRyIGNX7kgcaq9T68J8fLiYlXARknApnBUeZivHFmgW9hrAdf6uRHK2X5knl5AjglQRkFrG+2gk6xO8rGQr6i6hxwXGYJBQilIYBuBXIF86zG23LK+ILIwYhclHpv6jyDXAskc2f31t/6OIl3azmbJaCsrhypBF2wPawP5Bj8mw3WJfL3E2O3GBVvKyyJUGgJMmslaGVc1zyPcBfUH2QluOeSlBycZhy3ygIA5PFX25vVLc7rahqppFZGDP2KlifUqsoBI/wCBN88P6J4Kn3O3bcRPD5aZZZMQVxFmxifbnjUmy8DyywPuEmgaFAxdsnFYi24KX2/noBfnbePAq8rsDZOCAAf3aJJNi7/46il6scGSNRFG5BYKWtq7BmJtgP2H21Z6B4an3bssIBVOXkY4qo+ST8i+ACftqbd+E3G3bcwvHuIUbGRo8vQePqVgDjyDkL76CvB4hdMlKK8bEnB8iByCB3sgHkX2s/J06fxJIzFisZ9GAXH0hfgAexoX81z31W2XT1Zc3mjjGVHLIt2BsIoJI5/y1f6t4aeGFNwjJNt34EqWKPanVqKm+P8AnkIv6yyDHFIkxBAwWu/f3rn3+fe9NPiaQgKyoyjChyKwFD1A5VyeL7knvq/tvBzybN95HIjoisSoDBvT9Qoj2Fn9tO8M+BZ97CZkZEUMVGV80ASRQ7c/zsaCvH4ucSCQxREr9AxFL+hYF+/JIYEkk3fa0/Xds7NLLEjuwbIeUbLEHlmL48E2WC2a9tZbcIFYgNkATTURf3APOjnW/CU+128G4lxwmAxq7W1yAYVQNfr20Gh2W92kz0HmWMBQYiECorUCYygDDE/N2e92dXNr0wZ7ckqpM00EjBRRKtSn9DX7du9ayfhVQC7lc8GgJW+4z/3E4r8AsL17F1SPZiSTznTzFmDM2QjwDMbXn6gVBUt2ILDiq0Gf33ikQNEiRg+WWorgtcEMaZG9V9wKAyPJN1r+iuu+V3yr1KHpB6/QjKy3ZjYoyq3xVCqB1nvFvQ4pJ9pJCAqSy4k/N/CSCgBjXIr9tDtgrfgVkWR42G5lBkUMwRUT0+iMgV9IsC+3sOA9bOnaCHxHtoxDnMLkjRlaiAQw4J4IXKiQDXehdaudO6vFOzKhOS0SGBU01kGjzRAPf40F1m0tc7aWgq9d6j5MLSBS2NcC/kCzQ4AHJ15zud9HuJpJPL3DGiSkeIjZVA4ZqNhqo40DVdtemSLakfII15x1rZSbbzkR51W1eLiR1JB5YyD6D/tEAd/bQC+mRujTSEII1jqRSWZU8w2poCyRfbuL/lX6wscwl8hclbD6xgwIUqTyLF2DXHNe2r8u+SOGWOFFZHb1e3IPB49Ya7a2PPqIvvoVLA1P5QAUUwPHesca91r2NnknQUuggrcuccb7aZVpuC2Qx+e3ps/peoItkRuY9vDIswliBldihFEetVPfIcj5si/nRno+zj3JuQOhcGJ5ALOTMoQ/HeweaNc961DJ0/bQ7lRFlMVKvmhKoDYz5+PLIP8APn20BH+jRR/0T1D/AG5ao/8A4R/PVfwRHfRN4P8ADP2/8If6ayvR/FUmzjm28IRopHa2YMSRWIPBH8IHt76i6N4tl223fbokZR8ssg1nIUeQeOOOBoN7/RgEHStwV5fKcsP/ANa4/wC4/wCem/0MYfgN55lYZnO+2Pli9ea9D8Qz7RmMLABhTowyVx8Mp78e/cex5OpH8Ry/h320QSKF2ykVMrc+2TMSceBwPjm9BT6XuUjYM8Kzp2wcuo597Qg5V2vgE3RqtendFMR6DuSoYRgT0HIJvgiiOODX7g6836b1d44zFjG8TPmyugNmsbDcMKHYgjnV7rHieaaFdsqpFt17RxggEg2CxJJPPOg1fgHqflx7WFz+XuH3SMPa/QVJ/wAx/wCYa0XhGRFfdwwkiHb4wpbe6hy5/UuTz9hryUdWkEcMahV8l2dGA9Vkg8myO4Ht7aI9F8XzbZXVFjPmMzSFlYlie9nIVoBvhvpwm3MEZrFmGV9sQMmv4FA869V3iv1Ho+4zkjlmikeRfLYMAFtlWx2pGZQPiteU9O6p5RlIjQ+YjR0cvSrd8ee9cdzox4V8ZzbCN44o4m8xrYuGN8UBVgV+3voB3hyEuZkVgpaBqb4pkND7t9H6sNeiz9O20u7lLLII3qQkuuUuKy5OqswYWxDClN4k83xh/Dc4G4mqL1OlLCGKqbdPRZ5F9gfa7scV6h1PaQGLORhkvmCxZJYKKkUmgWEgxUD04igRVaCHqu928UWyih851gmhkMj84rkCcmHB79q/TQzw/wBTjMXleW0qjcyMYlB9YkjpKC8EBxypIqr7Dmi+2EyK6iQrwDtlIUWrYgtLxihcmhV8cGudFujs5djtyI5MRIQr0roVBKFitq9FTZ+ks/NnLQG+i7APuY/xrIJhGCkBVVYYngLioyiQg4+ok1z9Os9vOnRJIqbVJELs5SQPkxKkqPQqDEAqQvqBN89zq90fcHc7iZ40nkxjVQGk9aP6sVZ8gfKsMbBJtgfgDQw9LggaRlMzsGqQoMmjZkJDVGmbvRqzkVyHYE6A30bqYnjVjiJKHmID9Le4/S7H7Vpap+G+nNDEpkZmlZVDWFFVkQAqgKOWY/qTya4WgNaglUMCDRBHI9tTa5WgxfXfD+BBhiJUspwiABDAOAaogqcqNjjv86rzeD5MXcModgQUHIIAoLk2I5AUk8We1a3eII/+tIf56Dy2Pp34YlXZSyRlTZUiyD9J4IN1fwRZrWa2nUTGrRPESwsRgWEFhlZuPr9LE9/j4GtnuJzGHSXL8Sz2qqmWT0FQC/4aB+QcrsUaF7iCI2V/LxjGdcsCoZ3AxF4qLXjmkoX20GX3vSdvhG/0qqt+WCM5GulC/KgUWfsBwLNAP2XhmCWPzS2ODfmpH5hq7oWwJFUC1XQN1xq/ttlGpzUKCTTMo7KWVfNFUUsNdcVS/fXpPStlLHDJESgsO6Myq3GNBhQKtUhBs2QPbkUGD6Z4RMkHo2MUZdWKyTuXyJX0pASynP0seQRxfIuoz4ceXaDaiGMzBvQqL6xSgN5pwDKDTNbHktXuK9B3G9tIYZpmRnS19USSuQTQF+mjQxZWBsE6nG83ASZgY0cuZAsj2RHj6fSr0LKkXl7Fu5I0GF6r4cXdYlX20MSsC2bBZFA4xwK8VRHJ5J+1C0nTNu+I2vTttIMeZZclVmBFmP0t6cjQLHkmhfNaLqQiTymkSOe0iZpDC7OBVZSogohuaJ7WeCBqzLu4pYBIz5xmQA4s6RqCAKb6SyDi79zXGg8ul6GG3IZ4Yo40blGKIAP7sn02B3sckf4SDq3HsYRM0ywoUAoeXGHU+omo1oBnwxORBpRxyb1tJHjmyzMEpqV2dksRqvpr1EtXmEMATVXXAGmzwM6IEMcccbq7WjRha7CNmUCvuGU39iaDISeH4WeNjCGeR3SPMPGpCu5MjxqysRgVX4J4rQze9BhRTLHHIBlaMrEq6rbOEumjbAWpa+zc3RPpO32HmP6iVchhcruXWuV9GVViy2t13Nd9YjdR7lQy4sEDlQebYXyBf8VsBx6mBI4F6CyYNvK0iqXGAsI59WLeoRv5r5A+m6J+p1Ucc6Z1rrI3MUZLKxNtTOc0JLMQI2GXqOFfUoAYX3JpeVTyyNG0QRVDhWOTO7X3rgHm7DUFJ5OiUG3iIxbNDwJVJVlFkAPE93x6TV0QD2qiBbwXxIE3Cs0ky4yIVAxs5BuKJH2B49RHHGiMnhZ5dw0bhodsmTR+SwWyaHqPcsReWXwBwB6g8kymMiKMMwb0EE+tFLcFcqEfFW3PrDnFjZ9A6HK7QRtJ9ZU3yTxZok/JUAn5vQC28IwoA0GUcgjZLDkZhvaQ/Ue3cduK7AaI9A2TRRYuEX1MQq1Sg+1hRZu+a+O9WSDNzrjaDrHS00ihrugcukRrh06zoGEacD7/APHXNdHPtoOu3GvJOvygvO8RGKs/BWmYtRIRvZsxfzVUOK166V40K3nSUcuR6WbEMRRBo3yjelvgki6Og8l6W9xUQUtmVixPIxJVR/dBbj4Jq7GvQ/D/AFKMwPFDEViCl/zySCrH12EBxAJPAFEBu3NYHqJKGUOxo5hMlGJVWPJAUIKq+AD3+Rq/4I69Ht0tjuBZTJVRWVu4shmy9QYcgUKHJFaDS+MoopdtO8zQyAxlIpFQtgwzJ4FjFRRz9rf20F8IbeQSxtMpKzbOFIXSDJEAc+jgEcCiGb9dFoPFkbxPIZFiKyDy4j5RYCiGDLQZT6mJPNUaJ5Uu/rWjOJImJa8KJPloCASQMFck4j0muSPnQO6v1RptztRBDMGWZGMuICSxLkj2VbsvmEhWAvLgcjQdep9TkQljNHc6rksSEotEuMKNoKAB789yNW+k+KoJz+YRD5LmRWQAK+V2D9RUm8iL54J1Xj69A2SrPNHk9W4ACLbMXtW9zxlyeBYPuHZOp74vu0eFl8xsILjFKQStluzL5dN6v4jQ+NV9h1PdmbaRzRsIsEVx5XCy4kqWGIqmF2pC0RxovuepZKZw/oshYnA5+ktjTYtS3RA4JILVqTcTEYy+cuci0oLY+k8qS1shYMFAoAEGSrJ0FnabURrEsUq+ZHUZJW7Vi4RMmBfFSDV98eSLsUuu+VMDH5sccceSqFDXIRROK1X1WLHuCObOpBu19a5ZrIpNoWaa1wHPmcJjyKYn6gK7jQPqe/zQBJVdSWbiQN6iXzukULZPaiLH8QOgFSJGGXAVdmuWR6JxIIbJruzRsHL+HgXJNi83r3C+XGFZhKUKhQq4hUU13agqiycTZN3p3RfDbTxu0jrEqyGMLM2KgdwvIsNm2dVzQrGxWl/qS5yYSxA0nl4KRWPdiwOQJ70pHPN1wANeHOmL+HjMqK0hJkYMASrNZrm6KqQnHbGhoy2q3T+nCJaBZiTbMxJLGgMiT8gDj24GrJ/5/wCfnQMOu1rpGkRoGTdtd01hpaCTXSfbTQnOutoOA66raZ203cZBSUFsAaF1f76Ct1rq6wR33c2EW6yaroseFFd2NAfPtrKdU8Ss3lCKVUJyzPZSQOfUyk4jn29+e3JnbdLkcOZmIWVizR0tgdguQJABWrr5IvWO8Q9LjiZ0UBI1BAt7v03xZu+Tx8fbQVvGO8yZGUxFXxJkTlXDDCz7fxHgfOg/TpAVf4YqpJ+sAVdN8nn9AoHbvR8QF0g26DsiREng8cEf+4/uTpRTlCzKBIwLlSQKXkBnPt2HBNgcH34ArstzHI5R1J7HIWSSVHqDAAlSR71VnjsNM3EjR5eatRmMkxpRNisW+x9I/ZR29qEG5xmGNHy4FIPYWTf+QIHPBIX51c2QOQTj63ykWhw4jPqLEekMHGVdgb76DsW4mhV/JnAjjYuDE616qsc/UVBr3ILCuReq++3BlMZIy9CkEgXYsMfezkMfewBqLcwQjNVzkz+gICxRRfJABCj37jtp/wD0k2CKFkUpVtGXFgYjEBR6AaJuybPfQN6qSJcT6DivoUsCpIVmUC6Xn2J44FClu11BXOBDqUHlt8RhnUElvbjn+ZFVqjt9+llgwXP60BIBA54/bkD/ABCq51ZXymkqPcEYtY5HKi7AVSTdc8f4br2Cf8G1i5St0MSKNEUH+aKH3o+o3R0Q6XsX26NuFhDDFCrOV5+oh6U8MrKKHtY7+weVyskOQJLpIGJPf1KO/wAi/wDM/OrW+3kvkSea9sVxFkCgjsEAWgLGPt886A/tJvydu7qsUTpkVumJZWYiOx6izGMnnnAX6Sdajw71dY9vHFau5ZlRc1FVzVk9rvH5XGrHOsvD0lpNwkcax2Yk8uUIsqqQhoyWCABjWNgg49+BrRyeHJmKvKpYKuJUSZu4JUkFjiMQVFBjfqbtSgga2viLbv8A9qoIQOQeABQ9/pse4BNaKKbFjse3PzrP7fwtCUTzU/MCgHF3WgLpfSR2U43/ABDR1FAAC0AooAVQHwNA8jXG0idMOgaXGlqNtc0Fo/bUbHjUhGo++g4QNOvSUV/rphYfOgbMSFJHejV/przTq8mUr5SCRHDKPTkPUApV+RRrm1rEV9tbieYzgBIiUFt66CvV4jG8iCwB5ocDvesV4r3AZY/Ja5FDZviFF8UrAALkGBPA49x8hneozM8abeSBQsVj1TSXjdgFcMseOOe2hssDIkhL+XkWVQqmiKUsP8K0w9yCLvV7y6zYG2IrnE2zD1MRdcG2Aa+1mvZTwkxpGWZMEOPfkHkVR4XEcUffvzoKXT4C8rGLhAmJL/Aq7qr9X2AGVe2rcm2L9s3CkZJaZK3wQBYFAcr7n4rVrpBkf8tgBipYAKKsllyqiBQWv58+o6KL02ae5ETkqg/KU0oChQpyazaqCbsc1zxoKM+4WIBVRRHyD5eTWeeGW+G5rnvqptJ9urBvWp/iuN8T+oCmiBx+/wBtazadJ3B4m25fjksFU+3GQfjsO1dtTnpMoFLBKKNi5L//AKe/f3PxoMa0EcdvtywyBBVUzRhQvhfpWrFAiuP01S2m320x/twjCyoWOY8/qw9C8H55b21pepeFJZTf4aj/AHqUt+xM3pv7fbUA8KSj+0V+SoDtRAJpVsK55sgXXvoKO9cAxZ0ELkgr2LDuUkB4bnHE0DQ799EOqb8gSJFT7WfFvWrKVPp7MrXV1f3J47nVqKb8SQZDG0cqqBCGGIWqAq+KIsFRY572bzEVpC0a5shNB2UAL6ldVko0WFZXYHfkXoNl0DrMW0rPv5bpCFvGgQSLYl2OQC3yASdFOp+MZkMcQjQTlUZweR6yAqqCw9Zv+8aAvWO2fThIu4EYUeY6LFeVWGBNNRABJahXOQHOQu7NslkiebcSukscdS5Rt6ghIRlZWAyABs0P4T6StgNz0/xXE8QaTIPbKyRpJIQVJBNRgkLYPJ/Tvo3sd0ksYeNgyn3HbWC2HVo4omO1/Lg8yELOzxqmQRM1cSksw57rZsnmxei8fWUh3UzKC0MjIXcMuKvgtsvqtgUMeRAod/V6iA1hGuMNcEl64R+v+ug4KOlplc2dLQTHTAPf305jzof1XaSu3okMaYkHHG7PubBsAewI+98aCvv+rgELEY2Y5XbfSALP02S18V/pRGT9QkJzbJBkqFBhxliPXfrJJagFIofJOh0PTpAlNHbITTYYqi9hjRGbfxE8jg37aI7SOIxszLGpQrjKAXORqhl9TvWNgf3q4qgHeo9OaJHYMXJMa0KQhFNmirKWeuLJ7AcUCDhuqTOIx5gfEA0G5s84hj2LC+SO/I4vW2m2SPt5lbFsWEhHKKFYcFSSSvAJJPvfyNY6WCR3CyyAJZKM7AlQByx5FgWe/PpPfQBItmz0BQtaDUkY5BLh2IFhQPqPHehRrTzKrR0MhgsjlrtiaRa4HYKLrv6QOBxq/JMJYceePi+a9+ewIvj2vVGKO1LCiRWAUPVkmyTdn2A7Dv30HOltIS6PeUcsRjbgNT/UCQaogK1fIPydei+A7EDA3wyj44Cj789zrz7anGYx41QiZwrA9n5YnkHhvv21oOh+JPJGMX5pF5xkGyQjf2bqWH8AJVlHc86AN1Kdyu4V5Wb/AK8uUjZYgYuLKf3L9NcCx81p+76vuV2mz9Mqxqw9WRBkYBibJNhR7X9zZsVsNn4uEleXtLL2eGX1dif4Bdcf/GkfGSSEL+HLtlSrasbPFBce+gBdV3m4XqqyHI/moqReoDymRbZWHBOdgjn1e9XrY7jdLLBknqHmJ7EfTKoPfnuNCZfGChirQEOnBBdMhYB+PgjsdQzeLEa/MHkxCjZIJdskICn0iqJY96HPFchnYR/1NnUKrmJAGJINMQHo8gFl4v4J5F6zcm78sDlwvsudgZC+UBq+QRwK9PPe9Du/RtjEygYIgNUeM0N2PqtSP5+x40C2yhqABU9i95XQGJKAHtwOGFn76DRbHdQ+ZEszs0zKoND0KwXkkkj6u3ArseOdV9vu2AlkleR/McogRiQS+DMDIaJbD0FaHPHxqv1HprsMoUldY0rLCrBAplbgY0RQsni650Kkml9DZMyBxgrMefih7cjk17H9dBuoN8ZZAI5QYogqotIhVmT1NkVKAir5Hct2sHQ1tqwleFsUUqIUfIMpR0ayXCqHJcgllK4kMo7AGj0zceaISJBm8iJIhohmDel8T3GYCkX2P21uJdgUihQmMyKk4aNioamYkOFc0x8tf4mBquT6gQG9B3KRlJFDRyZH8qP1LMsmRjA5AzWrLMAQtZd9HYvGcWBaQMhXE0vryDMVBQrw3Io/HvwQTB4a6JtQytH5pVVVogzKyEds0ZCb5/xHmjXA1b33gzavG6YFchjkHe1FGgvPCgn6e32+ANwyhlDKbDAEV8EcHS1U6FspYlYTOGJb0hbxQUBS37WCa9rrnvpaAmT9tJhrsh99NJvQI6rbzaCRcSSKIIK9wR7g137/AK86sFdMIrQZIuyLMHZitMZs0NhQcVOYos9cgChwQANCuobbINISGPmIr+gU3pUr6C3qx5Jya75vga30gBFHkfB50A6r0liwWKMBApCeXiotiAwc3wuI5xF9/wBNBn930RVgkILKVJPAsckLiX+iwbsA0vazWhy9Jc+WkYpzGXK0Q1qcwGAs+qyQfeuPgejydHiaF4jkFck0P4SefTfbnmtM6T0NImZixkdu7t37AG+9nFVF32UDj3Dymbaujs7HG4lIOA9QuwBwy3YBBJB7CtXdpOsUMbAF8c75UMAwIJHYd3PGjvifw7NBF5kcnmxRHLBgoKoOayI9arQGPB596o5jZ4FSQOScC45BYpJ5gUA+paA4HAxNV7hJFunxvyqcerzRFHZPPIybAN/iAv76rtIY6AMyeW4ZcRD6Gv6ixfiyebNEkfbVzabtaxZUBv0lQVJvj0iz+xGpX8NxblpOZy0fARUJoHmy2QGR4/8ASBXbQVJpAMj5TIwNucEUA3xSNOVB7n6a+w1Bs4VlYBSQbZiWZSWZsf7hJviyT81peHkeJiMRIkjPGTJdgxqzMxUnvzh3H8tWOkbYRsaYWXyoWfgcWB6e44J9tA3qe4UqsLyFQRy7MAtDsDS2QuA9+LUe2hvQun5yxRt5ihigDJVgPVGm5I59qoBjq9t8ppS/lxOZGYq0p4tP+z4FK7c48/SPjjW68A9Dcsm6kCFTG+LCizZMpW/SMcFUqOT9RogcaDMPt2C+W5aSCB5GmwIW7elAWxiS38b4gY8GhqztehmUyTBR5cREaIiZlV9GRsXmyiyRzbWORwfTk6RCvmYxIvmXmQo9V33vv3J/c/Os1Dtd1t18sJaBFSPygrUV+piHrHIfOQB737gP6cE2i2YlDSU0byoFbuAyvQFsFBcAckAj21W8W7uSeGFheTNIQBH6ZWWgh+qySOBRa6sHEaOv0HcSzRvKwwHls63YUhRkqiqotl6u5DEG+K1aRCuw/wBPvoM/4d6Advcjvm7DECqCiyxHPLEsSbP+ffRgrzqwU0yRa0EQ0tOC8aWgY41wjUte+uhdBXH20ms/pqRxphI40HGGlWnOf565fzoEo09qGuk64o0AfxNl5NfwFqlHqFpi3BK+pVLYgkc0TrJNtUXymjXy2p8CfpcBl/sxPbrZANA0OGYEG9bnrfTzNHitcMDi1hWq+GoH02fg9u1XrPbrfPDDJDgXYP5a0FIUNhhkHNUS9Lwex49J0GX6htZNsAVkYMSBixUKSfbEL7jgEG9BfD27V2mbcKwbJmtHdSI5AVdBRFnIKR78HWu3XTDPDIillkikyjQDBwhTE0oPFksVAPccEdtZbYdVlRs0tIUVlkxQOFBbt6qs5Hi6Pz2NhX6H1iZTKFbBJjmGYqShHA5b3YV9+fsdXdzt5Yzk8inK3Z3TjhSfZhm2I4HHGXvqTo3T4ER1dmyW8AbWrA9UnYWGJ7+w4Bvkt0zpJRYXDxt5kilQ62VLWgWsqwVWvGrDcHvwDujeGVAdJXUOWVlByCSlqKsoHKG2xBN0bHq+nXp/SgohjEa4KFAVf7tcV+3b76y3TNr5rOVn3HmKQj+YkX2daXy8eLDA9wSf01qdsmCBF4CgAe547f8A3oLKx6Q76Yr6eJdAv9dJh305avSlOghUa6V0zI6cDoOFdc07S0DAdN/113S0EJP+/TQNLS0CrnSccnXdLQSBeBrq67paB4Xj99QPs42YSMil1+liASP0PfXNLQYt9uF/HqpZfJimxKkg/mFWa2HINqBYr3PfnUe43L/h5sHMZO4CWnJAWNTfrysmhZN3paWgr/iXlwLN/an8zheckQdyCVoE1iRq34cjSf0uihViulFWWIBbg8MPLFEVX8qWloNd0/ZpGCEB5PJJLEntZZiSeAByeANE0GlpaBnvqQf8dLS0DifSdRS65paDijXC2lpaBHjS0tLQf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0" descr="data:image/jpeg;base64,/9j/4AAQSkZJRgABAQAAAQABAAD/2wCEAAkGBxQTEhQUExQWFhUXGBcYGBgYFh4cHBgXHBcdHBodHBoYHCggGB4lHB0XITEiJSkrLi4vHB8zODMsNygtLisBCgoKDg0OGBAQGiwcHBwsNywsLCwuLCwsLCwsLCwsLCwsLSwsLSwvLCw3LCwrLCw0LCwsKywvKywuLC0uLSswLP/AABEIAMIBAwMBIgACEQEDEQH/xAAcAAABBQEBAQAAAAAAAAAAAAADAAECBAUGBwj/xABLEAACAQIEAwQDCwkHBAEFAAABAhEAAwQSITEFIkEGE1FhIzJxFEJScoGRsbKzwfAHM3N0lKHC0dIVJDRigpLhFkNTk4MXRGOE8f/EABgBAAMBAQAAAAAAAAAAAAAAAAABAgME/8QAKxEBAAEDAgUDBAIDAAAAAAAAAAECAxESMSFRcZHhEzLBBFKBoWHRIiNB/9oADAMBAAIRAxEAPwD0GKQH01Xx6ybYlgC7TlYrIFp2iVIO4FGw+BtHdrg/+e7/AF1yU25q2cURXVM6Y2/nwIKktHtcJwx9/d/aLn9dWU4Dhzs979ouf1VfpVL0XOUd/Cl0p4q//wBO2fhXv2i5/XSPZ2z8K9+0XP66PSk8XOUd/ChNNmq+eztj4V79ouf10/8A05Z+Fe/aLn9dHp1HpufbHfwzm2p51rQPZy1pDXv/AH3P66b/AKdsfCvftFz+un6dRabnKO/hnHWpDf56v/8AT9j4d39ouf10x4BY+Hd/aLn9dHp1Fpuco7+FECmar54BY+Hd/aLn9dN/YOH+Hd/aLn9dPRUNFzlHfwoj+VOpq+Oz1g7NdP8A+xc/rrNxmBW1fVUZyptliGuM+ocAesTG9TVRVHEpiqnjMR38JxTUm/H46Ui1QZ6bpVUcQt/C0z93mg5c/wAGdpmR7dN6nZxiuWCzymJKkD5Cwhvkmgh2uVHP41EjzpEedVwLByagzU7e38e2megsGLUi1RbWmYx1FTk8C5qlmmgbUg3hH86MjAzVHrSFL8H+VPIwcfiKbLTCpCnktKBPspUUD2/j5KVGSwBj/WtfHb7G5VbA2Fu33W4uYKqEanclp230Aq1xAc1qPht9hcqPCPz934tv6WrS1s3s71dfiG1Z4HYMTaQ/JR17PYX/AMFv/bVrDmrIrVuopwawNrKD2KKN7ht/AHzVZqLtAmCfIUBWbhto721+as/D4fDXbbXLdrOBmAGUqWZSRAzxuRodjoZjWrL8QdQC1pgDrrHLtocpMmZ12HU9T5lh3v4S/irOGuG2xLXD3kuXGdQCRkuHNDk5hoeWSAKA7PguL4biraPbNoZx6hcK6nqrKG9YEEHfatZuzuFP/aX5z/OvI+HWcQMIMlx1W7dZjZUDM5m2WcnEHLZUd9leBGZEJjmrS4h2KvXLDKjYRboXM+S/fKwQ0KbcNmBYQSZzBW0EwAO8wnZvh1zMbdq08MVYqxMNAJBIO8EaVYXshgxtYUT/AJm/qrmfyc8KbBNdtdzmkWwbtq45RoJEZLgAtlJOaCdMvsHoINAZS9m8MNrQ/wBzfzqY7P4f/wAQ+c/TNadKgMq7wSwqsVt5TB1BIO3trncJeZkwTMxZmwiFmJkknISSepNdlivUf4p+iuJwX5rA/qSfQlRc9rG/7fzC7dAZWUjRgQfYR5a9aVqyFVVXYAAa9AIFIVJTXOziebK/sUhBazDu1vd6D74jP3mXw9Y7+HSmwXBmtn1gVhVIIOoV3fN8YllHXQH5JYLjRuOUFsAgXTqx/wC3dyEABdSd/linXjM9ycgi4szn0WLRuEbQdometHFX+Krh+AlRbBYHIttTvHoyxIHk+aD5TvUbPAnUuWdGzggjKAAe7ySserGw/wApipp2hlQcnv2TRvCz3oPq9dv30S1x6Wtr3fr9z7/bvEZvg9MseflT4oxAF3gTm0UzJqMufJzZe6KASIkKWMeRI86vcS4abqWlkSjAnzhGXTeN9/Kn4NxXv80plyqh3nU5tNhMFYkSD0oWIxz3bR7iUcQVzDclWYAgjrABPQ5hPKacDBl4OQRLCRY7okLBDac4HT56zsTwRsyiAc3eA6HKk2Ftj5yub5flo9zjTEs8sLZwpvBQBIMxOo333020qT8YZCQyTAzE5hJVr2QZQqwdCCJg9DrrTBsRwFmzjvPWVxJGvNZFqD5AjN7fZNGxPCCzKwYLAtgwNijhyR5tGU/J7Ke/xhkF4lB6JkUw51LZD8H/ADfu86a1xtSyhgFBV5Mk5WW6LcHTTUjUxFINUbUsulZWF4uW7mUAF3MAc2zKTy7dQCR5iPOtc1BomlNPHSmIpTwI2alTg0qeqCxIOOeWtfHb7G5UuEfn7nxUH1v51DGeta+O/wBhcqfCPz1z4qfxVva2aWN6uvxDo2xK20LuYVRJMEwBudKt4PFJdRLltgyOoZWGzKRII9oqncsh0KGYZWUwSDBBG49tfOdztBicKe5ttesrZ5Atu+ygc1x1DZgy75tgAdOm+rofTN2+FInQExPSegPhPT/+U2IxAS21zcKpbTqAJ06V51w7t/ZxvDj6S2cStsd8hm2M/dszC3mHpGGVjlUnbpWjiccvuKxh1Zsy5LDAEqT/AHbMoaAeVg1uTtzdYoDeHF7rZYsnmDEa67SIB0MaSZymRBrFxWO9y2nY3CO8t33AVWkMqwSWy+jhsupO8yPCp2RvFctrEPccJbGV2aViFXMGgaE7Lvrt1qxfwYNxrIuK+YhS2U5recN6pOhDAKuxB5QQQBIDJibWMwmHud0GIs27pQ2s7LntgMU05yJGg8B4qRpYHEGzbVLVsKxeWDbagdFMq2qiIjMYmWms7hOFuJbtoLaBlW3+cfNChJFs5AQRbZiq5eq5oJ1N23iUttKm2ZYwzPlUsNgQTCsSYE6gLMNAFAdLgrjMgZ1ysZ08pMGDqJEGDtMUeuK7VcZcSym5ZNjvH5WkPNi8F7xRoAHFpubqRWb+SrtU15MSmJcm7buLzFi2dSixl85Hqj4Q01oDvcPj1e7dtD1rWTN/rEj2bGrVcZwXi9pcdi2a4Yvd0bQyv6ltDnYysIoJ3MDUeNdnQAcYfRv8VvorjcCPRYL9Tt/Qldjjz6K58RvoNcjgRCYL9Tt/QlZ3YzSyu7R1hYIqM/j8fJU2I6Uy6VzbIq4hrh015F1keqOuppe40+AuhmcvkBv7NPZpWJi+Gse8YgA3ETLklil1XZwTyjSWGvgutEv8KY3A6lImweok23Zm0APrZqvLOGuuGX4C/wC0eEeHhpSOGUe8Xp70dBA6aRWfwzhTItsG5BQLIXYwWJ3HWQu207mCq4hwl7l7vAVA9Dod/R3S5nlO4MfTSVho27IXZQswNABoNtql3YMGBpqNBod/5/PXO4nhdxZOj5rlg5VDGMt5ixMg6ZSJJnY7093gLlVGZNFjWf8Azi5A09UAZRVJbz21mYExEwJjwnwqmMEmcOFEhQoEDKoDSIEaGaptwltZKk94Wkk86EuQriIGXPpv6o2oFjgtxWVs4MKgkzLZbJQzGupIO/74hSeW0LCmeVTOp5RqfE1L3OunKunWBIEzpppWHb4I+UAuujl+uxsd2QJX4Wvs86Pg+FOty0xZYRVUgTJAtZDuPhQf+d1g2qMOmnIsDblGm508OvzmjE1EN81OpqTTQmlcX2U01ImnBSEfZSo4Q09GmBqUcb61r47/AGFyp8GHprnxU+lqjjvWtfHf7C5ReDD0tz2J/FW9rZdjerr8Q28dcK2mIMMRCmJ5joP31xl/AWWDrfW0XGVmzESXBgC4WGkBljNm0GsSwJvyj8GxN+0DZvXEXQZbblTnJgTDqGGo3OkVy+E4bxH3GuH7/nQ31FsDNnmwLa53cZiVcsxHvQxEGAF1btGx2dtNcZ7Ni1YQvq4QnmCtFxEDbMuZSBAXOwk5dNbB4mEXNgr96VMMoYBFN5VFvxBAVSTrMfBOnNcW7VLa7q0St1y9pHQFcyLbUZmgE5c5ZGDbQrn26/Z78ouGsqyXXGe5evsffG2odoDrbnREAJbTlBJ13A1E7S5VLf2TitQWb0RaGCzl5hOrAKIETB2k1dTtMG24diSCUObuYBzOVnWCIEsdNj1rM/8AqnhleHcAKo7wBWkEmAwJiFYEEZo03jSdjCdqHvorLb7lWFsl7jrllgWa2rTDNljVZ1noJID4rjMXCp4fiT3ZEOqqVIL5QVh+fZWjUgMCQIMU8b2iV0bPw7GmVBKG1uMoeDDZRzcpE6lTOkEkxHaXEYfDpcv27dzR+8e0SySFzArEs40dSQsgwYiYyOGflcwd28U7yFDMqkplDiOXKxJ1kRBiZoDZ4cqLbDW7V4ZrjWwt+AyjZD6Qh8pzAgAyMwECIGO9u1ae4tq2Ebma4WQ5XuW4URoc+swCugYaxAAOP9u8BeUFrolXGXuris5RiFJZYiAZYqSNFU9RWXwLtnYxVwWyz22BYjON0E5XJ3kTIWN1GwFAaeG4vhcSrth7wgryqVuI5CuSzS6jNPo51jMvSuq4P2hCqUxRFp1jUjKoUrmUE7KVWAc0ajrWXw7gfegPbFtpe4XuHq2XKdABJJAGoIgmRsK6HBdnbai2XLXHQlszEnmKgHTqJEgGYJJ3oDR4j+aufEf6prkbPqYP9TT6ErruI/mrnxH+qa5KyOXB/qafQlRc2Y3vb+YELa0QCo5PKnCwJrnnCYiWNf47Fs3MgiWAHeakrnkEZZB5Ok+t5Gnv8eKkju5/NFTm0IdlU9OXKWXTWZG1apw6/BXU5jyjU+J8TFI4dYjKI8IHSP8Aj5hUZVpwzLfHWLOi2pZRdjn3Nu4qR6vWQfLzq3w3iovFoWFC22BJ1IdSdRGkRR+4XfKoPjA66/8ANDw11GLZBqIBOQieghiAG+SaqmcpmMM3CcQcYe5edmbI14RoAVV2UbDSOXWjWOKFrgt5NfSyc3W26qY5dZzT8hHnWnasgCAoAMyAN/GktkAiFGmkgdD0H8qvKcMjC8Y7xdEg5UcAtuHny3EGRUcLxguAVtye7S4RnGmdGZdSNRIiQOu2lbAsL8FZknYbmZO1DCJmy5RIEDk2XwmNjI8um4qcjChw7ivesQFywiOSTqCSwKxHQqRPWrSYkfBf/wBb/wBNWhZEzlExEx+PM1IClJ4VcVi8lprgWQoZiGlTABO2Xy8POqj8aK95yaJaW6ebUhs8CMuh5RPhJ8NdR7YO4BA8ROvy0wtjUwJIgmNx5nrRAmEMBiO8DSIyuyHqCVO4PgdP31ZNNaQKIAAA8NB+6nFMsJAUqmluRSqsDDOxx5rXx2+wuVY4GOe5/p++q+OMta+O/wBjco3Az6S5/o++tLWy7O9XX4hs47i9nDqDecIDMEgxpA1IBgSRr515l2q7ZWUe9Ny1dvQRFts6oyaAshIAObSM2m+o0rsu3PCzibNu0GtjOxQhxM6Z+XmWGGSQdfGDEVxfHeGZ7N9jmsqOZX7q2ZJJDorEd4/vSXcgHKSJ1rVu8u4naGYsqu7HMGAXIFE7pl0aeac2YwRqTrVB7WIdAhDtHws2kTl6zIkwIgZj46b2L4Jecz3uW4QS4JZTmIlwABMC5m18ooB4BdYmb0LnJkOxOTXQdPDr460BNuGajukvGSmhVUDWol1uBFEv3gtkHNsPEA12nZTtlfwts4Z8M7qHQ2kKAhFkl1kt6xUgA+OsamuOudn7pFzJe1JGUl2EL76dTEkee/Sns8ExCtAvqQGndhqVI36awYmgO57U9scViEFqzbuWVIIuqFAJUsCFQhoUxIZoPiIrgcVhnZChsuuRv7vlD+gXNnOT0ksZnVyxgCMvSxa4VeW06m7nZiIOZtAVAOpEjZtgf5Qt9nsS+TNcyxyzmbnMeJgHdR4/OKAy8Lgby3FzrcACBQ+UkoZzaBWUtqSNT1HhVhVvMyl7b5VyxyrAVQsAKOkKBoTqSYJon9g3kIDYhJYNHO5nliRpqJIMjaj4Xhd1A+e6GBUDdjqBzD5z95oDv+wy9/eVkmwxuuQVZnyd0AXt94RmcOCGksoksJPq16HwXGi2zrcuuAgGYXPhs0jLOoABGkbMJJiT5RjeEYlVwxwi98t1y1xbQFtiFs5QqIXYJ6EkT/5CJEgV3/Z29YxGJIC52voMTdPOoGVe5SVbVHEZYnoW3GgHa8SPobvxH+qa5VDC4T9UT+Cup4r+Yu/o3+qa5cDTCfqi/wAFTXsxve38wIW8abNqPb99TW3UctZaIRqlg3OCuVCnISLmYvrLrLkTKkBhnjr91JuB3CB6WDlAzCZEWWtwNfVzEPvuPloz8dAzwk5Cmzb57rW5kA7FZ0nw3o9ni2Y2gEHpM/vvVKHmB5d/LfxijSnUqNwd+U5gsASASQpFxHLJIEZgpEab9dZrtwd07vZwHsiNSCFa4S7aGJDAHfbrVpePrAYo0HuzvJyOXAMAbjIeXz3o39tjMAV3yahpB7zPkIIGohJPhPWDU7AGzwZwbEupFsJO8mA+YeSw4jbbWdIHjOBO4YAos9/H+XvLYUD1Y0IJ0A089aNb47m0Fo5gjsVzRDI4QoNPMGdtqZeOhtFQmTbCaxmL2y46cvqkddaXEZDxHB7rC8qsgW7uDPS0qj3sjmWfu60W3wlxiO9lcveM8TsGtKnhvImp2eLFrndi3BzMupgaW1fop6NHyUN+ORaS6U0YEgZhMKQD01+jxIoLLYJ+apA1kXOMQzgpOU3VBzbm2gcyI0BB89aE/HZAKoRzhN5kmx3u0bdPbB2pm3gNB+OtSC1QPEsuHtXipOcWRE6gXConQa+sNAPZV3A4nvEDiIOxBmV6HbT2dKMKhPLTipb04PQUhItuYp6kjCP+aatFYY2NHPa+O32Nyi8DPpLv+n76hj/WtfHf7G5UuC/nLv8Ao++na2Fnerr8Q2sZw7vmtSwC22Lxl1LZGUc2YQOYnY/JVbF8Ea4HQ5QmRrYmZKkRrDa6EzMeERrWolwKJOwri+3vakrZPcZ2Hed02RQdQGYkES3vQohdCRPhWrd5Jx6+64h8OX9zi3cZmDObkuUbO7Elu89e4JDeqRpIM8pb4i2fMx9UghQYkZ8xtwBzSTE7AZtDMV0F/h9vE4BMTcuub5vLa7pcpcidXYltdC+UEToYhRyjwPZjHYm3hyty1lxBazZDHKxNqZUgJCFQp1n5aAxcNxrEsSA0wGRU0ATM+bRTtDnfceMVfxfEsTnBIs3ACOZBnGW2gzKYPqQASY8x4U2B7J4y8pAdFQ3zhULOVF6/qxRYXXUes0CY1rO4d2evXrosKyC+zMgtMxDF094dMqnSBmIGlAaPurEs7LakqWZlzIIKoOuZc3UCY6mepq1gOJXAiMbRzW7DhVhmVgzNnvQTFtlZbIAVeYgEmBWdhOyeLu2UurBDYgYRlLMGt3D0uAjlTxMxr4zUh2RxQ4kOHqyHEyBIY5QcmfViOi67UBstj+7tK4d89lrV23auLkm6wBuMin1gGyIDlJInYEk6vZ7hF7E4lXt382U27jNOcPduTdcBSQrFATzHYz1AjB7IX7lzF9xjL7pbtpfVs5Dd3ktuxnMDyqyTAnUCBXR8TwKYZbL4HGZrYe+HFgC3NxQ91Q7gsWPd6AGQsaQdKA9Y7PcAFqytu1IVJDCVzM2WDnjVi2YsZI9745hv4LhKB1vOinEBSveQMwUmSoPQSZIGk/JWbwDtBbZb4c217rEXLHIHAJQAywKABjPvSw213A3cHi0uor22DowBDKZBBEj90UALjB/u979Hc+qa522s+5f1Rf4K6LjJ/u979Fc+oa5pW0wn6on8FRXOIY3/AG/mFmKiaZnNMWqYnLKQTgrevo0135BrrPh460lw66HKOWcug5Z3jwnrXPY3hV1bdxtGJW4AFJLEvfDrAjomnl7Ks3eE3YMXAom7ABMJndWUrpqVCt4et4UTKWz7lT4C7hvVHrePt31pxhEEQiiJjlGg8vDc/OfGsjC8KuLcLsVZT30LJ0z3A67rEgA/uG1Qw/BrytbbOvKlpTDMfUDhtxJkMvXcajQCs1Nn3IszkExvl1iZ+aYPyUxwduDNtCDEgqNY2nTWOnhWO3CbvcG3yl8o585gsAokcuhIUk+Z3OtGv8JuNn5hJuKynMRyC4rlSuWJABUHUQegJoLDT9zIDmyLMzOUTJEEyOsQJqL4K3AXu0gTAyiBO8CNJrEucCu5QMySFcHmOs3xcHvdIUEfu2oz8Iu52bOBLswgnkm6jgjT1sqssfvgmlJw1LHDUU3DEm4SWLAbNAKjT1dBpVhMFbH/AG06e9G8R4eGnspWGbLzhQ0mQCSIkx0nbei+Zj+VKJXg/cJlC5VKiIGUZRG0DbTpSS2BooAEkwBAk6kwPEzTBqQP/FUYqCoxUQ1TBoI+fzpU2T2/OKVMcWfxD1rXx2+xu1Pgg9Jc/wBP0GhY71rXx2+wu0Xgw57n+n6DWlvY7O9XX4hr49WyCJMEZgBJKkiYEGSN9uhrz/tDcJBS3nJuFywU8rMWUWgzkykMGJZY2OmgA9MsULE8Js3GLOmYkAEHbTYx41o3fPCcJD4NsptBJUHPaZsQZdbmmQ85Ba6GIMqs/CJqXCO3djDHBI1u4xwmKxNxsoWGW4HACy0yCRv5/L0vanhD8xQXMOEuAZVBJ1cW1XM/KzFVW5In1W8s2J2Q4GMbjlS6UZbMpcULJdNtywDRPhoCDEnQDP4X29thLFprVxvc+ObF2sgEupztkcTymT6wzaTpprn8F7VpZxvu26L6u998Q9pAvd3JJa2OYgrDE80NodPP2W12PwahLRvOLqEXJNyCMxKfm1IUKwDDMfACWECg2Ow9hL9tReKHKyWgVJui2T6guM5twBt6LNAEH31AeQYDt2U74lT/AHm5de8oAhRcvW3lJOrBVuqJiM9E4r2xtNxDFY60twNdaybQdBy5XtsxbLcBkd2sQYMkGK9Xx/5O7N273i3WAYLbcas+TKJVGLqASB75W2MjoMbtP2JuW7dy7bdcxUK5CZ2fmREAUAAsoLqFOcGTJlQaA5HB4mziuK3sThlvWkvZmVe7XPmZD32SGILHnggzzkb61aF2+7jD27tp7K6lEt+jW41k27rZggLrz3VzFwFJJiYUK3jbluFS1bQARbuPaaLZFxywUWlY3FcC7ouqqDB2B6vsRY9zst1na8130dwW2ZgBcZmXLm1Q5ufpOZSIkAgdLwXHOblu0Tnvm1cuuzCQquQAQAoFtS7M0MCRDAwCK6XguFZHYggq3M28Sdgs7wI18IHSrGE4FYtpkW2onVmgB3aIzMwEsx6k7ya0VECKAp8b/wAPf/RXPqGuaG2E/VF/grpeN/4a/wDorn1DXNqNMJ+qL/BWdz2sr3tjrAhFRIolRM1NLCozmKR3pRSK06sTBRlNalNCU05b8CslxIwpR8lBVvwaJm2pxJktQepE0Nt6JJImkKaKcLWaklqSrTp7KJVUmZUoi0I1AuZqpGYhZy+X009DD+2moVwZeLPPaH+dvsblF4I3Pd8iv0VUvHntfHf7G5VngPr3vjj6orW3sy+mnOrr8Q6fD1bWqtgVZDVo6lLjOAN63knTqPHTxGo/G29eOdn+LHC8Qe27ItvO8uwVSiKx0JiFzTeIkjrB1gdz2/4viLWHZ1m2lwrZXXKwa5cAVwVMiVnfKRMQTXz32l4k97HOzFkLMmYMc4RsqhiNywmTMSR5mgPoHjL4XFHDt7rQHM62oaO8uBlAEs50DIsqQQYMU13FYbE3GccQZe6dEZbdxLZUo85WkSyk5JknWR1gfPnDbuYMZUGSVcSGlLUJmjlE7fCJZtdzU7oLKLTEopLAqbjG2HCyWCjT1jAPmRBjNQH0Pb4ASrBcZinDBQAL4MMtk2zlI11Dlmn32U9BW1Y9FaQM+bIqrnPrNoAWMmJJHzkH2/NWA4grrys8hYDcitm7tkzlh1WVEDU5QS2hizgO0DW7ypiWuG0w1YQSj5ZLIslANVmBpJMaRQHdcO4Y2Ox5u2bLLhgrMWQG2HYxyzHMTqSATAbQmTXqnZjhPcIwKwSR7eVcoGnyn2s0QIrhewneurFixXMGtMiQvdZ5XKAo1ChAdNJ8jXo2Bv3W9ZYE9dCNvkPUfeaAv0qVKgKHHv8ADYj9Fc+oa54//a/qq/wV0PaD/C4j9Dd+oa59t8L+qr/BUXNmV7aOsHuuFBJ9ux+gViY/it5bmRFXK72EtFkbmzS10khgOVAxA0Mg9K3SDQrmFVipZQSuoJAMSI0nbTTTxrJNNVNM8YyxsP2tststyIkGBqMoKxDSZBSPjr4zVnEcetLaFxgwzO9tRGpZM2brEQjGSYj21YOAtja2gHxF8FHh4Ko/0jwqTWEIAKKQIKgqIEaaCNNNKmcnqtZ9s91TDcctO4trmzZrikaaBCQWOvqlgQCJ18Kr3e0tlSwJaFYoTpEgOW3aYHd3JMe9MVoW8MgbMEQHXmCieb1tY6wJ9lROBtNM20Mkkyi6kgyTI3ILfOfGpmZETaztOOqg/aRFcDKxGUyIAYPNoZYJg/nUXeJ0k9JXe1dlYMOQVLSAsZZuQfW2K27jD/KJ01jV9yW9ZtprBPKNSpBUnTWCARPhS9w2ojurcREZFiIIiI2hmHynxohpFVn7Z7hYTiyvmIV8qAlmIAAIHMszuNQfDKddpqp2mslM2W4CSAEIAYkrbJ3aNGu2039YxrE1o+5bfMAiAMOflHNIgyI5p86RwNokE20JkkEoJmQSdRoZVTO/KPCjIpm1njEqnEeN27Nwo6voMxYAZR6O68HmnRLLk6aSvjRcJxlLhARHZpIyjLoFKK5nNHK7hTrMq0AxNWLPDbea6xUObvr5wG0yKuUSPVyqND5+NGbAWzGVFUicrKqgqWMsQY0JI1PWhf8AqxsybHaa2wtkJd9KttlOVffm2FmGMa3I/wDjueAmVntHacjItxiSyqBlJOUwTAbQQ1tpOkXEPjGpY4faQKq20hQoXlGgWcokjpJI9p8ab+zrQKkW0BWMsIOWBAgxpA00qoTVNr7Z7hcPvXGNzOFyhiEKzzAE7iTtoJ0kz0gk7DWnW2FGVVAHgBAEmToPOptVOeqczwMGp6Fp+DSqi1KOKs5XtfHf7C5U+zo5r3xx9UVPiDc1r47/AGFyo9nV1vfH/hFXQf08Y1dfiHU2KsiqQfKswTHQDU+ysocTe4RlbLOoWPATEwGJgMcsawPAhrdLD/KfjQuHN4EZbBV9WMMxYLspGaM3j0O3XwPGcSa4CzusWsqpkt21YZR6MZ7cEhQTGUmMp2Ar1b8qNo3e6sqtzQB7dsjObjMeZdGgAbba6LrMDzK1AZ7YQlTcUFHbKxQ29YCFVLEAmWGmmxoAnBOA5rZugZ3PvEDAgBlUxMQYOaWImCBqQRbPZTEG0qCGRQOVgVOeSSZjwOwJ30rsvyOtleS3o1YEFgASCpM5QTA89QB5bdrxLhGNfEd7bxyW0nEZAbrMCLlsC3yaK2U6jou8NOgHi+I7OXN/c7v4oCYYqOWSAN9TsIJPto1/hRwttMSLCgWw1xrbyO7ZioUpd5S7Ichg9G3eJHtnA++sXQ9/G2bie57NtlN4/nUADMoPUnvGn1mLgGMgngPyivLBVYpOIaWD5NMlxlOZiAhzBYLECVUnbQCfZ3tPcw19jdxCHvmLFmVUzWRccIUtqqgu+ViTlk6RM6en8D4q7quZ7bllRlyn1lYMwOmgBA0Oux6V4dwnhT23S+yXLYus7W7qF2yugAaQy5WVwHYPOsQGUa10fZTt2rXlw11smdTkuGIz54tBQfW0AAOaNCuUToB7YjgiRUqxcG1yTlkkA7nSRtppO4BnqNzrWhhcSxOV1ytAMTPt20GvnQAe0H+FxH6G79Q1gXN8L+qr9KVv9oT/AHXEfobv1DWDd3w36sP4ai5syvbR1gm+eiATSVAaq47GraNsNPpGyiB1CljPkFUnr+8VjqZxTNU8Fll0oLqPOoDGLAzMEMSVcgECY1E/v86d7qxOYQSRJYRIMEe3cRU1SNEo5KkooK4+2XZZEggakCW8BJkmdKMb6yRmWRuJEjbU+G4+es8q9OYFFOarri7Y1zppM8wgRB1M+BX/AHDxFNcxaDQugOumYdCQfmIPzU4kYnkODTxVdL6kwGBMTAImOh322qaYtNs6Tt6w3kT18Svzjxq4jKIymSaPZeq/eodM66Zp5h72M3zSJ8KkuIQbOuozDmG3jvt50phVOV5Fp186q28ah0Dp46MNZmPob5j4U6Y22SPSITpoGXrEdeuZY8ZHjVQ0mP4EZKajEjrQiaplIDA/iaVGBNKnlGFPHAZrXx2+wuVPs9vd+P8AcKjxEQbXx2+wu03Zs81744+oK0oaWN6uvxDqcOKe9gkf1lEwRMCYO4mnw9Hq3Q5HjPBZUd5OhzBlfLDBi8ErlY65n8NTM5Qa5jif5Ps162qAqji3mlJyw4zFGAAtnKgkGSc0AkTXqbIDuAeuo61KgPnntJ2cxawJXKbqu2aEJuBCVAWASAisTqZaddpkpF603d2c0PPdWUF1WYsyna2yyMz+9B1B3Mj2bjuAW84DKDCmNhEg+OhMT8mbUaz5vf4Zcwb2VVECG4rO+aDlIi4wcLoqwJDzMDUyaA5TE8Rae+ZUVrL27dzNe7u4LoUDW1lEBYglAo5TptReAWbt/CIHuSEUwBBZkLCJ2YkAvHQ5jPLWrY4JibzX7bWktqcTc/7akqrknR8oBTdxEEyZABWu+7F9nfcuRZZ9cwEEIkrEAyc3qg7kDXxoDQPBf7v3d0AoVXOHMgkqsyZmAwmD8I77VX4X2WwmGZRh8PZzgsEYrLLpM5iJE6zHiI307GmVQNAIHlQFHB4Aq2YnYtlE9DG/zGANNfZF+lSoDO7Rf4TE/obv1DWFiBzYb9WH0rW52lP90xP6G79Q1jYgc+H/AFYfStZ3Payve2OsBX7YZSpnL5Ej94II+esziHCbeIyDOYtghMrA5WJUh5YHnGQQT571q8Qt3DZud1l7wowSTADEcpPlOtZTcKvW+7WxkFu1atKATBcoGlWOU6H0YB6Zrh3iueYXbzHGKsSa/wBnrbu7s785kgQNM9tiAQswe7Rd5gAToKsX+Co4tB2dsiFNSOcEoSWgbkJEiNGcddAe4MSHEXOSQSCRMMLmZfkLJG8C3Ekkmh2sNiw9uXGQO5cZtSpZyoGnQd0uszzbRJGmavvjh/R27N2GUgO++rKROmeBIGkNcd53zEHpFOOz6C4bguXMzMrH1YlWYjlyxHMB/oU76m3wvAi0kBQhaGcAyA2ULA0AgAKo0GiirTN4UYhnVfriZiKmTc7OWySc7gsdYy9bq3CPV0EKiR8FR11qtiOytogA3Lui5QZWdrkt6vrFrjPPwlU9K3wfx8lBuXKlM/U3IjdRwXC1th4Lc+bXSVBGwIE6dPCB4UNuBWybcu82wirATXIysCQE8UT/AGL4VpJRUX7quGNN65nOWY/Zq0zM2Z8z7xG/eW3bpsxtqCBAIJouH7PIjBldyRtJB94ieHgi/O3ia17aeFGK08Za+tcxjLm7HZZAF9Jd5UyA8siLRtBhyesAzmT1ZvGKs4bg4S4jTyWluKgLSSHe2+sgQEZBl1PTXStkr+POgsKqKRV9Rc/7IouVFjQS9Tzj5aqYYahFuQIpUMGlSGVfiPrWvjt9hcpdmhzXv0n8C0/Ed7Xm7fYXKlY4Pac5mDT4rcdPqMBWlDSxvV1+IdTYo1YuH4RZUHmuj24m799zSrP9m2vhXP8A33P66t0NGlWb/Z1mQM1yTqP7xc1H++pHhlrxfX/81z+ugLeIsBxB/d7CPoJHy1VbhoOjQwzMYKiNenlSHDrXi/8A7rn9dBxnDwAvds4hgW9K3q9fWb2bUA1jhBVVAKqQFGZQZ0WJEnTTTWa0bFgJMdTP7gPoArmMNeu5Fd1t5TGfJiLjKvrk85eNhZiQNbh8KT3cQAp7u2Q3qt7qcC4TbzKEGc7sG8dNemoHWUq5/CYe8e9Ny2VAVTaVcQ5JaDmDHOBvGs+NBsW8SZDWgrZSRGJdpMCARnGUFswnXYeOgHTUq53GXCLhVMpQKpzNinBzZyrLGfTbfxkQarWWxDZitgkCMp91OA0pmkHvIIkgSJ1011YAa/aj/B4r9Bd+oayMR6+H/Vx9K1o2+Ei6txL6OFJZY90XCHt+JGfSfA1V4uoW/bAGgskAa7Z1ArO57WV7aOsGRqWaoEgUzMR+PxNY5ThNjQWNPmqNTIOwoNyiOaG1JFSJaoInj+P50WPx+PlqUU8I3DC0VU/4oOLvJbXNcbKJjY7/ACfjSkMfb65wPE2rgEfGKQB508HELq6UQHxoc06t+Iq4UKPmpnt+FLNSmqiVTCubZ1oJFWrh/BqsSKrMMZghSqM/iaVPSlPiC62zDEByTlUsQDbuLMDfUirGFx1tel0//C1SmkKiJmGsaqZnE7gYoYS4XZrV+X9YhHE8mTpty6fLQmwmBO+HvHWdUuTMsd58Wb56uBadV+c09Uq1XOf6BvNhGVFazeK21VVHdvoEBC676An56jivclzuw9q+VtrcRV7t9rmXMSd508ep8qsMKaKNVQ118/0p3LWCIym1eyZSuXI/Vw8zudVEeGsbmrGBxGGtMxS3f1XLHdudMzMdTrux9mkVPL1qSrv40tdQ1XOf68oJi8KLbWhavBGiV7t40j+Qoi8TwwW2nd38tv1Abb6chTc6nlYio5KhRrqGq5zjt5BU4PpavaFtkf3wCmfKANPb4micOvYWw027d9fWMZHIlsubf4q/N5mmY1ICj1JLVc5/ryBisPgrjEvZvkmZ5HEzcNwjTcZi2nSTG5m/a4hYXu4t3/RqUU902ikqSNuuUUNV1qdwT8lHqSqJuc47LZ7QW/gXv/U38qzMZixdvhlVgFtspLoV1LA6SPCaIVplWomuZjAmK53n9IZjUC1WO6pzbFQvCufZSIoz2vClkM+dPCQDUGSrcVEpR6cjgrBalRDbpd18lLTUWKWVxzCG4g0DBWVihAOZQddyI0nesPC2zcv2yEthdDkW2AAB3LEknUwCx9lxdK7MWNCNI6z1+SodwAdhPs8o+gD5hVxEwWGPjsFdPfZSQGM5Qd4RYyn3oJkH2ChYoNdDhiSEcBYUMGIzGWTTMIZVI8ROm43WqGWlkZYGGXEpmcIRmIm0pXKAMKoGUmYi4Mo9m0a1NbmKyMZaQOQQuvpWknTUi3lImOk1tnahs3j++jKcsbJfLWw5dgGRpgARL5s3WQMg8/njbRaiGqxaQGiJTjIeUeXzUquiz5fj56Van6ck/WkgpqVJRGoqfo+8UqVAM29EalSoCHhTk60qVIQmv3fdQX2pUqUnJH76S70qVSB1G1Cfr7KVKiVwa595qabUqVSqEjUW2+SlSpiSQ7/JVhvupqVaQkwG/wAtQc0qVaIko0oV38fPSpUEkv8AP6Kiu9KlSnZUBPQxufkp6VYSUhE/T91CubH2/dT0qJZ1FbrUT7qVKinddsSlSpVs0f/Z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encrypted-tbn0.gstatic.com/images?q=tbn:ANd9GcQggsH8N4Ot29QdJPcWl9HqgvG-Jvh5HdUnOUIbd6ur-m4zFAmO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43408"/>
            <a:ext cx="9144000" cy="710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14480" y="500042"/>
            <a:ext cx="48579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Использованные ресурсы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1928802"/>
            <a:ext cx="55769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dirty="0" smtClean="0">
                <a:hlinkClick r:id="" action="ppaction://hlinkshowjump?jump=firstslide"/>
              </a:rPr>
              <a:t>http://smajliki.ru/smilies-98.html</a:t>
            </a:r>
            <a:endParaRPr lang="ru-RU" dirty="0"/>
          </a:p>
        </p:txBody>
      </p:sp>
      <p:sp>
        <p:nvSpPr>
          <p:cNvPr id="5" name="AutoShape 2">
            <a:hlinkClick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428596" y="5786454"/>
            <a:ext cx="577850" cy="576262"/>
          </a:xfrm>
          <a:prstGeom prst="actionButtonHome">
            <a:avLst/>
          </a:prstGeom>
          <a:solidFill>
            <a:srgbClr val="66FFFF"/>
          </a:solidFill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45398" y="2420357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filologstefa77777.blogspot.ru/2012/03/blog-post_21.html</a:t>
            </a:r>
            <a:r>
              <a:rPr lang="ru-RU" dirty="0" smtClean="0">
                <a:hlinkClick r:id="rId3"/>
              </a:rPr>
              <a:t>-</a:t>
            </a:r>
            <a:r>
              <a:rPr lang="ru-RU" dirty="0" smtClean="0"/>
              <a:t> обложка книги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45398" y="3343687"/>
            <a:ext cx="571260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google.ru/imgres?imgurl=http://nvgogol-shkola-26.narod.ru/pic/dushi.jpg&amp;imgrefurl=http://nvgogol-shkola-26.narod.ru/hist.htm&amp;h=522&amp;w=340&amp;tbnid=6RLMwlebgofxzM:&amp;zoom=1&amp;docid=P8pp3ltH-wX3VM&amp;ei=_Jm-VNKzOMu8ygP374H4Dw&amp;tbm=isch&amp;ved=0CCAQMygAMAA&amp;biw=1366&amp;bih=667</a:t>
            </a:r>
            <a:r>
              <a:rPr lang="ru-RU" dirty="0" smtClean="0"/>
              <a:t>-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лнце 4"/>
          <p:cNvSpPr/>
          <p:nvPr/>
        </p:nvSpPr>
        <p:spPr>
          <a:xfrm>
            <a:off x="785786" y="1214422"/>
            <a:ext cx="8072462" cy="5357826"/>
          </a:xfrm>
          <a:prstGeom prst="sun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214546" y="571480"/>
            <a:ext cx="301575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Молодец!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 descr="C:\Documents and Settings\User\Рабочий стол\36_2_25.gif">
            <a:hlinkClick r:id="" action="ppaction://hlinkshowjump?jump=firstslide"/>
          </p:cNvPr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75848" y="2978436"/>
            <a:ext cx="1738321" cy="18097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857232"/>
            <a:ext cx="34988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Подумай!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 descr="C:\Documents and Settings\User\Рабочий стол\36_2_2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4" y="2857496"/>
            <a:ext cx="1500195" cy="143431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75000"/>
                  <a:shade val="30000"/>
                  <a:satMod val="115000"/>
                </a:schemeClr>
              </a:gs>
              <a:gs pos="50000">
                <a:schemeClr val="accent2">
                  <a:lumMod val="75000"/>
                  <a:shade val="67500"/>
                  <a:satMod val="115000"/>
                </a:schemeClr>
              </a:gs>
              <a:gs pos="100000">
                <a:schemeClr val="accent2">
                  <a:lumMod val="75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</p:pic>
      <p:sp>
        <p:nvSpPr>
          <p:cNvPr id="4" name="Стрелка влево 3">
            <a:hlinkClick r:id="" action="ppaction://hlinkshowjump?jump=lastslideviewed"/>
          </p:cNvPr>
          <p:cNvSpPr/>
          <p:nvPr/>
        </p:nvSpPr>
        <p:spPr>
          <a:xfrm>
            <a:off x="714348" y="6000768"/>
            <a:ext cx="642942" cy="571504"/>
          </a:xfrm>
          <a:prstGeom prst="leftArrow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Облако 4"/>
          <p:cNvSpPr/>
          <p:nvPr/>
        </p:nvSpPr>
        <p:spPr>
          <a:xfrm>
            <a:off x="1081062" y="2224078"/>
            <a:ext cx="7143800" cy="3571900"/>
          </a:xfrm>
          <a:prstGeom prst="cloud">
            <a:avLst/>
          </a:prstGeom>
          <a:ln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3"/>
          </a:lnRef>
          <a:fillRef idx="1002">
            <a:schemeClr val="lt1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6" name="Picture 2" descr="C:\Documents and Settings\User\Рабочий стол\36_2_2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95774" y="3009896"/>
            <a:ext cx="1500195" cy="143431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75000"/>
                  <a:shade val="30000"/>
                  <a:satMod val="115000"/>
                </a:schemeClr>
              </a:gs>
              <a:gs pos="50000">
                <a:schemeClr val="accent2">
                  <a:lumMod val="75000"/>
                  <a:shade val="67500"/>
                  <a:satMod val="115000"/>
                </a:schemeClr>
              </a:gs>
              <a:gs pos="100000">
                <a:schemeClr val="accent2">
                  <a:lumMod val="75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encrypted-tbn1.gstatic.com/images?q=tbn:ANd9GcT519OrP8NzX2vbmxOjpRxEDMj7kl6EZIlZ8fXEgz4P9wcjZizK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64" y="187369"/>
            <a:ext cx="9128836" cy="6820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57290" y="642918"/>
            <a:ext cx="5857916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Здравствуй, ученик!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Воспользуйся советами: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1. Внимательно прочитай	 вопрос, подумай и выбери один правильный ответ.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2. Если твой ответ верен, то ты автоматически попадаешь на следующее задание.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3. Если ты поспешил с ответом, то помощник об этом сообщит.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AutoShape 2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8215338" y="6286500"/>
            <a:ext cx="601663" cy="571500"/>
          </a:xfrm>
          <a:prstGeom prst="actionButtonForwardNext">
            <a:avLst/>
          </a:prstGeom>
          <a:solidFill>
            <a:srgbClr val="66FFFF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encrypted-tbn1.gstatic.com/images?q=tbn:ANd9GcT519OrP8NzX2vbmxOjpRxEDMj7kl6EZIlZ8fXEgz4P9wcjZizK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9144000" cy="666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Куб 2"/>
          <p:cNvSpPr/>
          <p:nvPr/>
        </p:nvSpPr>
        <p:spPr>
          <a:xfrm>
            <a:off x="714348" y="2714620"/>
            <a:ext cx="3286148" cy="1000132"/>
          </a:xfrm>
          <a:prstGeom prst="cub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Манилова </a:t>
            </a:r>
            <a:endParaRPr lang="ru-RU" sz="2400" dirty="0"/>
          </a:p>
        </p:txBody>
      </p:sp>
      <p:sp>
        <p:nvSpPr>
          <p:cNvPr id="4" name="Куб 3">
            <a:hlinkClick r:id="rId3" action="ppaction://hlinksldjump"/>
          </p:cNvPr>
          <p:cNvSpPr/>
          <p:nvPr/>
        </p:nvSpPr>
        <p:spPr>
          <a:xfrm>
            <a:off x="4357686" y="2714620"/>
            <a:ext cx="3286148" cy="1000132"/>
          </a:xfrm>
          <a:prstGeom prst="cub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Собакевича</a:t>
            </a:r>
            <a:endParaRPr lang="ru-RU" sz="2400" dirty="0"/>
          </a:p>
        </p:txBody>
      </p:sp>
      <p:sp>
        <p:nvSpPr>
          <p:cNvPr id="5" name="Куб 4">
            <a:hlinkClick r:id="rId3" action="ppaction://hlinksldjump"/>
          </p:cNvPr>
          <p:cNvSpPr/>
          <p:nvPr/>
        </p:nvSpPr>
        <p:spPr>
          <a:xfrm>
            <a:off x="785786" y="4143380"/>
            <a:ext cx="3286148" cy="1000132"/>
          </a:xfrm>
          <a:prstGeom prst="cub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Плюшкина</a:t>
            </a:r>
            <a:endParaRPr lang="ru-RU" sz="2400" dirty="0"/>
          </a:p>
        </p:txBody>
      </p:sp>
      <p:sp>
        <p:nvSpPr>
          <p:cNvPr id="6" name="Куб 5">
            <a:hlinkClick r:id="rId3" action="ppaction://hlinksldjump"/>
          </p:cNvPr>
          <p:cNvSpPr/>
          <p:nvPr/>
        </p:nvSpPr>
        <p:spPr>
          <a:xfrm>
            <a:off x="4429124" y="4143380"/>
            <a:ext cx="3286148" cy="1000132"/>
          </a:xfrm>
          <a:prstGeom prst="cub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err="1" smtClean="0"/>
              <a:t>Ноздрёва</a:t>
            </a:r>
            <a:endParaRPr lang="ru-RU" sz="2400" dirty="0"/>
          </a:p>
        </p:txBody>
      </p:sp>
      <p:sp>
        <p:nvSpPr>
          <p:cNvPr id="8" name="AutoShape 2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8215338" y="6286500"/>
            <a:ext cx="601663" cy="571500"/>
          </a:xfrm>
          <a:prstGeom prst="actionButtonForwardNext">
            <a:avLst/>
          </a:prstGeom>
          <a:solidFill>
            <a:srgbClr val="66FFFF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85786" y="836712"/>
            <a:ext cx="844186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Кого из своих героев Гоголь характеризует пословицей: «Люди так себе, ни то, ни сё,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ни в городе Богдан, ни в селе Селифан?»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encrypted-tbn1.gstatic.com/images?q=tbn:ANd9GcT519OrP8NzX2vbmxOjpRxEDMj7kl6EZIlZ8fXEgz4P9wcjZizK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Куб 2">
            <a:hlinkClick r:id="rId3" action="ppaction://hlinksldjump"/>
          </p:cNvPr>
          <p:cNvSpPr/>
          <p:nvPr/>
        </p:nvSpPr>
        <p:spPr>
          <a:xfrm>
            <a:off x="1000100" y="4643446"/>
            <a:ext cx="2786082" cy="928694"/>
          </a:xfrm>
          <a:prstGeom prst="cub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месяц </a:t>
            </a:r>
            <a:endParaRPr lang="ru-RU" sz="2400" dirty="0"/>
          </a:p>
        </p:txBody>
      </p:sp>
      <p:sp>
        <p:nvSpPr>
          <p:cNvPr id="4" name="Куб 3">
            <a:hlinkClick r:id="rId3" action="ppaction://hlinksldjump"/>
          </p:cNvPr>
          <p:cNvSpPr/>
          <p:nvPr/>
        </p:nvSpPr>
        <p:spPr>
          <a:xfrm>
            <a:off x="5286380" y="4643446"/>
            <a:ext cx="2786082" cy="928694"/>
          </a:xfrm>
          <a:prstGeom prst="cub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/>
              <a:t>о</a:t>
            </a:r>
            <a:r>
              <a:rPr lang="ru-RU" sz="2400" dirty="0" smtClean="0"/>
              <a:t>дну неделю </a:t>
            </a:r>
            <a:endParaRPr lang="ru-RU" sz="2400" dirty="0"/>
          </a:p>
        </p:txBody>
      </p:sp>
      <p:sp>
        <p:nvSpPr>
          <p:cNvPr id="5" name="Куб 4">
            <a:hlinkClick r:id="rId3" action="ppaction://hlinksldjump"/>
          </p:cNvPr>
          <p:cNvSpPr/>
          <p:nvPr/>
        </p:nvSpPr>
        <p:spPr>
          <a:xfrm>
            <a:off x="1000100" y="3143248"/>
            <a:ext cx="2786082" cy="928694"/>
          </a:xfrm>
          <a:prstGeom prst="cub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 две недели</a:t>
            </a:r>
            <a:endParaRPr lang="ru-RU" sz="2400" dirty="0"/>
          </a:p>
        </p:txBody>
      </p:sp>
      <p:sp>
        <p:nvSpPr>
          <p:cNvPr id="6" name="Куб 5"/>
          <p:cNvSpPr/>
          <p:nvPr/>
        </p:nvSpPr>
        <p:spPr>
          <a:xfrm>
            <a:off x="5286380" y="3143248"/>
            <a:ext cx="2786082" cy="928694"/>
          </a:xfrm>
          <a:prstGeom prst="cub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/>
              <a:t>т</a:t>
            </a:r>
            <a:r>
              <a:rPr lang="ru-RU" sz="2400" dirty="0" smtClean="0"/>
              <a:t>ри недели</a:t>
            </a:r>
            <a:endParaRPr lang="ru-RU" sz="2400" dirty="0"/>
          </a:p>
        </p:txBody>
      </p:sp>
      <p:sp>
        <p:nvSpPr>
          <p:cNvPr id="8" name="AutoShape 2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8215338" y="6286500"/>
            <a:ext cx="601663" cy="571500"/>
          </a:xfrm>
          <a:prstGeom prst="actionButtonForwardNext">
            <a:avLst/>
          </a:prstGeom>
          <a:solidFill>
            <a:srgbClr val="66FFFF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55576" y="980728"/>
            <a:ext cx="85070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/>
          </a:p>
          <a:p>
            <a:r>
              <a:rPr lang="ru-RU" sz="2400" b="1" dirty="0" smtClean="0"/>
              <a:t>Сколько времени пробыл Чичиков в губернском </a:t>
            </a:r>
          </a:p>
          <a:p>
            <a:r>
              <a:rPr lang="ru-RU" sz="2400" b="1" dirty="0" smtClean="0"/>
              <a:t>городе </a:t>
            </a:r>
            <a:r>
              <a:rPr lang="en-US" sz="2400" b="1" dirty="0" smtClean="0"/>
              <a:t>NN</a:t>
            </a:r>
            <a:r>
              <a:rPr lang="ru-RU" sz="2400" b="1" dirty="0" smtClean="0"/>
              <a:t>?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encrypted-tbn1.gstatic.com/images?q=tbn:ANd9GcT519OrP8NzX2vbmxOjpRxEDMj7kl6EZIlZ8fXEgz4P9wcjZizK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4000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Куб 2">
            <a:hlinkClick r:id="rId3" action="ppaction://hlinksldjump"/>
          </p:cNvPr>
          <p:cNvSpPr/>
          <p:nvPr/>
        </p:nvSpPr>
        <p:spPr>
          <a:xfrm>
            <a:off x="857224" y="2714620"/>
            <a:ext cx="3368865" cy="1000132"/>
          </a:xfrm>
          <a:prstGeom prst="cub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Иван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Куб 3">
            <a:hlinkClick r:id="rId3" action="ppaction://hlinksldjump"/>
          </p:cNvPr>
          <p:cNvSpPr/>
          <p:nvPr/>
        </p:nvSpPr>
        <p:spPr>
          <a:xfrm>
            <a:off x="928662" y="4286256"/>
            <a:ext cx="3368865" cy="900119"/>
          </a:xfrm>
          <a:prstGeom prst="cub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Александр</a:t>
            </a:r>
            <a:endParaRPr lang="ru-RU" sz="2400" dirty="0"/>
          </a:p>
        </p:txBody>
      </p:sp>
      <p:sp>
        <p:nvSpPr>
          <p:cNvPr id="5" name="Куб 4">
            <a:hlinkClick r:id="rId3" action="ppaction://hlinksldjump"/>
          </p:cNvPr>
          <p:cNvSpPr/>
          <p:nvPr/>
        </p:nvSpPr>
        <p:spPr>
          <a:xfrm>
            <a:off x="4572000" y="2714619"/>
            <a:ext cx="3225989" cy="900119"/>
          </a:xfrm>
          <a:prstGeom prst="cub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Алексей</a:t>
            </a:r>
            <a:endParaRPr lang="ru-RU" sz="2400" dirty="0"/>
          </a:p>
        </p:txBody>
      </p:sp>
      <p:sp>
        <p:nvSpPr>
          <p:cNvPr id="6" name="Куб 5"/>
          <p:cNvSpPr/>
          <p:nvPr/>
        </p:nvSpPr>
        <p:spPr>
          <a:xfrm>
            <a:off x="4572000" y="4214818"/>
            <a:ext cx="3143272" cy="1000132"/>
          </a:xfrm>
          <a:prstGeom prst="cub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Степан</a:t>
            </a:r>
            <a:endParaRPr lang="ru-RU" sz="2400" dirty="0"/>
          </a:p>
        </p:txBody>
      </p:sp>
      <p:sp>
        <p:nvSpPr>
          <p:cNvPr id="8" name="AutoShape 2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8215338" y="6286500"/>
            <a:ext cx="601663" cy="571500"/>
          </a:xfrm>
          <a:prstGeom prst="actionButtonForwardNext">
            <a:avLst/>
          </a:prstGeom>
          <a:solidFill>
            <a:srgbClr val="66FFFF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83569" y="1268760"/>
            <a:ext cx="7114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		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Как звали Плюшкина?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encrypted-tbn1.gstatic.com/images?q=tbn:ANd9GcT519OrP8NzX2vbmxOjpRxEDMj7kl6EZIlZ8fXEgz4P9wcjZizK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358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Куб 2"/>
          <p:cNvSpPr/>
          <p:nvPr/>
        </p:nvSpPr>
        <p:spPr>
          <a:xfrm>
            <a:off x="1071538" y="3429000"/>
            <a:ext cx="2714644" cy="928694"/>
          </a:xfrm>
          <a:prstGeom prst="cub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Плюшкин</a:t>
            </a:r>
            <a:endParaRPr lang="ru-RU" sz="2400" dirty="0"/>
          </a:p>
        </p:txBody>
      </p:sp>
      <p:sp>
        <p:nvSpPr>
          <p:cNvPr id="4" name="Куб 3">
            <a:hlinkClick r:id="rId3" action="ppaction://hlinksldjump"/>
          </p:cNvPr>
          <p:cNvSpPr/>
          <p:nvPr/>
        </p:nvSpPr>
        <p:spPr>
          <a:xfrm>
            <a:off x="1142976" y="4857760"/>
            <a:ext cx="2714644" cy="928694"/>
          </a:xfrm>
          <a:prstGeom prst="cub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err="1" smtClean="0"/>
              <a:t>Ноздрёв</a:t>
            </a:r>
            <a:endParaRPr lang="ru-RU" sz="2400" dirty="0"/>
          </a:p>
        </p:txBody>
      </p:sp>
      <p:sp>
        <p:nvSpPr>
          <p:cNvPr id="5" name="Куб 4">
            <a:hlinkClick r:id="rId3" action="ppaction://hlinksldjump"/>
          </p:cNvPr>
          <p:cNvSpPr/>
          <p:nvPr/>
        </p:nvSpPr>
        <p:spPr>
          <a:xfrm>
            <a:off x="5429256" y="4857760"/>
            <a:ext cx="2714644" cy="928694"/>
          </a:xfrm>
          <a:prstGeom prst="cub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Коробочка</a:t>
            </a:r>
            <a:endParaRPr lang="ru-RU" sz="2400" dirty="0"/>
          </a:p>
        </p:txBody>
      </p:sp>
      <p:sp>
        <p:nvSpPr>
          <p:cNvPr id="6" name="Куб 5">
            <a:hlinkClick r:id="rId3" action="ppaction://hlinksldjump"/>
          </p:cNvPr>
          <p:cNvSpPr/>
          <p:nvPr/>
        </p:nvSpPr>
        <p:spPr>
          <a:xfrm>
            <a:off x="5357818" y="3429000"/>
            <a:ext cx="2714644" cy="928694"/>
          </a:xfrm>
          <a:prstGeom prst="cub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Собакевич</a:t>
            </a:r>
            <a:endParaRPr lang="ru-RU" sz="2400" dirty="0"/>
          </a:p>
        </p:txBody>
      </p:sp>
      <p:sp>
        <p:nvSpPr>
          <p:cNvPr id="8" name="AutoShape 2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8215338" y="6286500"/>
            <a:ext cx="601663" cy="571500"/>
          </a:xfrm>
          <a:prstGeom prst="actionButtonForwardNext">
            <a:avLst/>
          </a:prstGeom>
          <a:solidFill>
            <a:srgbClr val="66FFFF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403648" y="1700808"/>
            <a:ext cx="69941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Кто в поэме назван «прорехой на человечестве?»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encrypted-tbn1.gstatic.com/images?q=tbn:ANd9GcT519OrP8NzX2vbmxOjpRxEDMj7kl6EZIlZ8fXEgz4P9wcjZizK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9144000" cy="666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Куб 2">
            <a:hlinkClick r:id="rId3" action="ppaction://hlinksldjump"/>
          </p:cNvPr>
          <p:cNvSpPr/>
          <p:nvPr/>
        </p:nvSpPr>
        <p:spPr>
          <a:xfrm>
            <a:off x="928662" y="3000372"/>
            <a:ext cx="2857520" cy="1000132"/>
          </a:xfrm>
          <a:prstGeom prst="cub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Манилов </a:t>
            </a:r>
            <a:endParaRPr lang="ru-RU" sz="2400" dirty="0"/>
          </a:p>
        </p:txBody>
      </p:sp>
      <p:sp>
        <p:nvSpPr>
          <p:cNvPr id="4" name="Куб 3">
            <a:hlinkClick r:id="rId3" action="ppaction://hlinksldjump"/>
          </p:cNvPr>
          <p:cNvSpPr/>
          <p:nvPr/>
        </p:nvSpPr>
        <p:spPr>
          <a:xfrm>
            <a:off x="928662" y="4429132"/>
            <a:ext cx="2857520" cy="1000132"/>
          </a:xfrm>
          <a:prstGeom prst="cub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Чичиков</a:t>
            </a:r>
            <a:endParaRPr lang="ru-RU" sz="2400" dirty="0"/>
          </a:p>
        </p:txBody>
      </p:sp>
      <p:sp>
        <p:nvSpPr>
          <p:cNvPr id="5" name="Куб 4">
            <a:hlinkClick r:id="rId3" action="ppaction://hlinksldjump"/>
          </p:cNvPr>
          <p:cNvSpPr/>
          <p:nvPr/>
        </p:nvSpPr>
        <p:spPr>
          <a:xfrm>
            <a:off x="5286380" y="4429132"/>
            <a:ext cx="2857520" cy="1000132"/>
          </a:xfrm>
          <a:prstGeom prst="cub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Капитан Копейкин</a:t>
            </a:r>
            <a:endParaRPr lang="ru-RU" sz="2400" dirty="0"/>
          </a:p>
        </p:txBody>
      </p:sp>
      <p:sp>
        <p:nvSpPr>
          <p:cNvPr id="6" name="Куб 5"/>
          <p:cNvSpPr/>
          <p:nvPr/>
        </p:nvSpPr>
        <p:spPr>
          <a:xfrm>
            <a:off x="5214942" y="2928934"/>
            <a:ext cx="2857520" cy="1000132"/>
          </a:xfrm>
          <a:prstGeom prst="cub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err="1" smtClean="0"/>
              <a:t>Ноздрёв</a:t>
            </a:r>
            <a:endParaRPr lang="ru-RU" sz="2400" dirty="0"/>
          </a:p>
        </p:txBody>
      </p:sp>
      <p:sp>
        <p:nvSpPr>
          <p:cNvPr id="8" name="AutoShape 2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8215338" y="6286500"/>
            <a:ext cx="601663" cy="571500"/>
          </a:xfrm>
          <a:prstGeom prst="actionButtonForwardNext">
            <a:avLst/>
          </a:prstGeom>
          <a:solidFill>
            <a:srgbClr val="66FFFF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928662" y="1340768"/>
            <a:ext cx="69224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Кто в поэме назван «историческим» человеком?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encrypted-tbn1.gstatic.com/images?q=tbn:ANd9GcT519OrP8NzX2vbmxOjpRxEDMj7kl6EZIlZ8fXEgz4P9wcjZizK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4000" cy="6741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Куб 3">
            <a:hlinkClick r:id="rId3" action="ppaction://hlinksldjump"/>
          </p:cNvPr>
          <p:cNvSpPr/>
          <p:nvPr/>
        </p:nvSpPr>
        <p:spPr>
          <a:xfrm>
            <a:off x="928662" y="3429000"/>
            <a:ext cx="2857520" cy="928694"/>
          </a:xfrm>
          <a:prstGeom prst="cub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Собакевич</a:t>
            </a:r>
            <a:endParaRPr lang="ru-RU" sz="2400" dirty="0"/>
          </a:p>
        </p:txBody>
      </p:sp>
      <p:sp>
        <p:nvSpPr>
          <p:cNvPr id="5" name="Куб 4"/>
          <p:cNvSpPr/>
          <p:nvPr/>
        </p:nvSpPr>
        <p:spPr>
          <a:xfrm>
            <a:off x="928662" y="4857760"/>
            <a:ext cx="2857520" cy="928694"/>
          </a:xfrm>
          <a:prstGeom prst="cub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Манилов</a:t>
            </a:r>
            <a:endParaRPr lang="ru-RU" sz="2400" dirty="0"/>
          </a:p>
        </p:txBody>
      </p:sp>
      <p:sp>
        <p:nvSpPr>
          <p:cNvPr id="6" name="Куб 5">
            <a:hlinkClick r:id="rId3" action="ppaction://hlinksldjump"/>
          </p:cNvPr>
          <p:cNvSpPr/>
          <p:nvPr/>
        </p:nvSpPr>
        <p:spPr>
          <a:xfrm>
            <a:off x="5357818" y="4857760"/>
            <a:ext cx="2857520" cy="928694"/>
          </a:xfrm>
          <a:prstGeom prst="cub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err="1" smtClean="0"/>
              <a:t>Ноздрёв</a:t>
            </a:r>
            <a:endParaRPr lang="ru-RU" sz="2400" dirty="0"/>
          </a:p>
        </p:txBody>
      </p:sp>
      <p:sp>
        <p:nvSpPr>
          <p:cNvPr id="7" name="Куб 6">
            <a:hlinkClick r:id="rId3" action="ppaction://hlinksldjump"/>
          </p:cNvPr>
          <p:cNvSpPr/>
          <p:nvPr/>
        </p:nvSpPr>
        <p:spPr>
          <a:xfrm>
            <a:off x="5214942" y="3429000"/>
            <a:ext cx="2857520" cy="928694"/>
          </a:xfrm>
          <a:prstGeom prst="cub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Плюшкин</a:t>
            </a:r>
            <a:endParaRPr lang="ru-RU" sz="2400" dirty="0"/>
          </a:p>
        </p:txBody>
      </p:sp>
      <p:sp>
        <p:nvSpPr>
          <p:cNvPr id="9" name="AutoShape 2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8215338" y="6286500"/>
            <a:ext cx="601663" cy="571500"/>
          </a:xfrm>
          <a:prstGeom prst="actionButtonForwardNext">
            <a:avLst/>
          </a:prstGeom>
          <a:solidFill>
            <a:srgbClr val="66FFFF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1196752"/>
            <a:ext cx="945939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		Чей это дом?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«В доме его чего-нибудь вечно недоставало: в гостиной стояла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прекрасная мебель, обтянутая щегольской шелковой материей,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которая, верно, стоила весьма недёшево; но на два кресла её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едостало, и кресла стояли обтянуты просто рогожею…»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encrypted-tbn1.gstatic.com/images?q=tbn:ANd9GcT519OrP8NzX2vbmxOjpRxEDMj7kl6EZIlZ8fXEgz4P9wcjZizK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4000" cy="6741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Куб 2">
            <a:hlinkClick r:id="rId3" action="ppaction://hlinksldjump"/>
          </p:cNvPr>
          <p:cNvSpPr/>
          <p:nvPr/>
        </p:nvSpPr>
        <p:spPr>
          <a:xfrm>
            <a:off x="928662" y="3429000"/>
            <a:ext cx="2857520" cy="1071570"/>
          </a:xfrm>
          <a:prstGeom prst="cub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Манилов</a:t>
            </a:r>
            <a:endParaRPr lang="ru-RU" sz="2400" dirty="0"/>
          </a:p>
        </p:txBody>
      </p:sp>
      <p:sp>
        <p:nvSpPr>
          <p:cNvPr id="4" name="Куб 3">
            <a:hlinkClick r:id="rId3" action="ppaction://hlinksldjump"/>
          </p:cNvPr>
          <p:cNvSpPr/>
          <p:nvPr/>
        </p:nvSpPr>
        <p:spPr>
          <a:xfrm>
            <a:off x="928662" y="4857760"/>
            <a:ext cx="2857520" cy="1071570"/>
          </a:xfrm>
          <a:prstGeom prst="cub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Плюшкин</a:t>
            </a:r>
            <a:endParaRPr lang="ru-RU" sz="2400" dirty="0"/>
          </a:p>
        </p:txBody>
      </p:sp>
      <p:sp>
        <p:nvSpPr>
          <p:cNvPr id="5" name="Куб 4"/>
          <p:cNvSpPr/>
          <p:nvPr/>
        </p:nvSpPr>
        <p:spPr>
          <a:xfrm>
            <a:off x="5286380" y="4929198"/>
            <a:ext cx="2857520" cy="1071570"/>
          </a:xfrm>
          <a:prstGeom prst="cub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err="1" smtClean="0"/>
              <a:t>Ноздрёв</a:t>
            </a:r>
            <a:endParaRPr lang="ru-RU" sz="2400" dirty="0"/>
          </a:p>
        </p:txBody>
      </p:sp>
      <p:sp>
        <p:nvSpPr>
          <p:cNvPr id="6" name="Куб 5">
            <a:hlinkClick r:id="rId3" action="ppaction://hlinksldjump"/>
          </p:cNvPr>
          <p:cNvSpPr/>
          <p:nvPr/>
        </p:nvSpPr>
        <p:spPr>
          <a:xfrm>
            <a:off x="5214942" y="3429000"/>
            <a:ext cx="2857520" cy="1071570"/>
          </a:xfrm>
          <a:prstGeom prst="cub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Чичиков</a:t>
            </a:r>
            <a:endParaRPr lang="ru-RU" sz="2400" dirty="0"/>
          </a:p>
        </p:txBody>
      </p:sp>
      <p:sp>
        <p:nvSpPr>
          <p:cNvPr id="8" name="AutoShape 2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8215338" y="6286500"/>
            <a:ext cx="601663" cy="571500"/>
          </a:xfrm>
          <a:prstGeom prst="actionButtonForwardNext">
            <a:avLst/>
          </a:prstGeom>
          <a:solidFill>
            <a:srgbClr val="66FFFF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55576" y="1484783"/>
            <a:ext cx="86232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Чей это портрет: «Свеж он был, как кровь с молоком;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здоровье, казалось, так и прыскало с его лица»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349</TotalTime>
  <Words>228</Words>
  <Application>Microsoft Office PowerPoint</Application>
  <PresentationFormat>Экран (4:3)</PresentationFormat>
  <Paragraphs>75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Ясность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40</cp:revision>
  <dcterms:modified xsi:type="dcterms:W3CDTF">2004-11-23T21:12:59Z</dcterms:modified>
</cp:coreProperties>
</file>