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35C01-D285-40BE-A412-0C1EAC37F17C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516D3-07A4-48B7-9783-BC3ACD2F3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2328" y="746976"/>
            <a:ext cx="8574622" cy="2717441"/>
          </a:xfrm>
        </p:spPr>
        <p:txBody>
          <a:bodyPr/>
          <a:lstStyle/>
          <a:p>
            <a:r>
              <a:rPr lang="ru-RU" dirty="0" smtClean="0"/>
              <a:t>Родина в лирике </a:t>
            </a:r>
            <a:br>
              <a:rPr lang="ru-RU" dirty="0" smtClean="0"/>
            </a:br>
            <a:r>
              <a:rPr lang="ru-RU" dirty="0" smtClean="0"/>
              <a:t>Анны Ахматовой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выполнила Павлова М.И.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36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Ахматова и </a:t>
            </a:r>
            <a:r>
              <a:rPr lang="ru-RU" dirty="0" smtClean="0"/>
              <a:t>Гумилев </a:t>
            </a:r>
            <a:r>
              <a:rPr lang="ru-RU" dirty="0"/>
              <a:t>25 апреля 1910 года </a:t>
            </a:r>
            <a:r>
              <a:rPr lang="ru-RU" dirty="0" smtClean="0"/>
              <a:t> </a:t>
            </a:r>
            <a:r>
              <a:rPr lang="ru-RU" dirty="0"/>
              <a:t>обвенчались в Никольской церкви под Киевом.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778" y="2260242"/>
            <a:ext cx="5295932" cy="4597758"/>
          </a:xfrm>
        </p:spPr>
      </p:pic>
    </p:spTree>
    <p:extLst>
      <p:ext uri="{BB962C8B-B14F-4D97-AF65-F5344CB8AC3E}">
        <p14:creationId xmlns:p14="http://schemas.microsoft.com/office/powerpoint/2010/main" val="372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60" y="235039"/>
            <a:ext cx="11052263" cy="1155879"/>
          </a:xfrm>
        </p:spPr>
        <p:txBody>
          <a:bodyPr/>
          <a:lstStyle/>
          <a:p>
            <a:r>
              <a:rPr lang="ru-RU" dirty="0" smtClean="0"/>
              <a:t>После 1917г Россию покидают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460" y="1275009"/>
            <a:ext cx="10807564" cy="525458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err="1" smtClean="0"/>
              <a:t>И.Бунин</a:t>
            </a:r>
            <a:r>
              <a:rPr lang="ru-RU" sz="3200" dirty="0"/>
              <a:t>  - писатель, </a:t>
            </a:r>
            <a:r>
              <a:rPr lang="ru-RU" sz="3200" dirty="0" smtClean="0"/>
              <a:t>поэт, </a:t>
            </a:r>
            <a:r>
              <a:rPr lang="ru-RU" sz="3200" dirty="0"/>
              <a:t>лауреат </a:t>
            </a:r>
            <a:r>
              <a:rPr lang="ru-RU" sz="3200" dirty="0" smtClean="0"/>
              <a:t>Нобелевской премии по литературе, 1933г;</a:t>
            </a:r>
          </a:p>
          <a:p>
            <a:pPr marL="0" indent="0">
              <a:buNone/>
            </a:pPr>
            <a:r>
              <a:rPr lang="ru-RU" sz="3200" dirty="0" err="1" smtClean="0"/>
              <a:t>Ф.Шаляпин</a:t>
            </a:r>
            <a:r>
              <a:rPr lang="ru-RU" sz="3200" dirty="0"/>
              <a:t>  </a:t>
            </a:r>
            <a:r>
              <a:rPr lang="ru-RU" sz="3200" dirty="0" smtClean="0"/>
              <a:t>- оперный </a:t>
            </a:r>
            <a:r>
              <a:rPr lang="ru-RU" sz="3200" dirty="0"/>
              <a:t>и камерный певец (высокий бас</a:t>
            </a:r>
            <a:r>
              <a:rPr lang="ru-RU" sz="3200" dirty="0" smtClean="0"/>
              <a:t>);</a:t>
            </a:r>
          </a:p>
          <a:p>
            <a:pPr marL="0" indent="0">
              <a:buNone/>
            </a:pPr>
            <a:r>
              <a:rPr lang="ru-RU" sz="3200" dirty="0" err="1" smtClean="0"/>
              <a:t>И.Репин</a:t>
            </a:r>
            <a:r>
              <a:rPr lang="ru-RU" sz="3200" dirty="0" smtClean="0"/>
              <a:t> </a:t>
            </a:r>
            <a:r>
              <a:rPr lang="ru-RU" sz="3200" dirty="0"/>
              <a:t>-  художник-живописец, мастер портрета, исторических и бытовых </a:t>
            </a:r>
            <a:r>
              <a:rPr lang="ru-RU" sz="3200" dirty="0" smtClean="0"/>
              <a:t>сцен;</a:t>
            </a:r>
          </a:p>
          <a:p>
            <a:pPr marL="0" indent="0">
              <a:buNone/>
            </a:pPr>
            <a:r>
              <a:rPr lang="ru-RU" sz="3200" dirty="0"/>
              <a:t>Анна Павлова </a:t>
            </a:r>
            <a:r>
              <a:rPr lang="ru-RU" sz="3200" dirty="0" smtClean="0"/>
              <a:t>- артистка </a:t>
            </a:r>
            <a:r>
              <a:rPr lang="ru-RU" sz="3200" dirty="0"/>
              <a:t>балета, одна из величайших балерин XX века </a:t>
            </a:r>
            <a:endParaRPr lang="ru-RU" sz="3200" dirty="0" smtClean="0"/>
          </a:p>
          <a:p>
            <a:pPr marL="0" indent="0">
              <a:buNone/>
            </a:pPr>
            <a:r>
              <a:rPr lang="ru-RU" dirty="0"/>
              <a:t>и</a:t>
            </a:r>
            <a:r>
              <a:rPr lang="ru-RU" dirty="0" smtClean="0"/>
              <a:t> другие 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8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10" y="183524"/>
            <a:ext cx="11887199" cy="94981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«Не </a:t>
            </a:r>
            <a:r>
              <a:rPr lang="ru-RU" sz="2800" dirty="0"/>
              <a:t>с теми я, кто бросил землю</a:t>
            </a:r>
            <a:r>
              <a:rPr lang="ru-RU" sz="2800" dirty="0" smtClean="0"/>
              <a:t>»             «Мне </a:t>
            </a:r>
            <a:r>
              <a:rPr lang="ru-RU" sz="2800" dirty="0"/>
              <a:t>голос был. Он звал </a:t>
            </a:r>
            <a:r>
              <a:rPr lang="ru-RU" sz="2800" dirty="0" err="1" smtClean="0"/>
              <a:t>утешно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4845" y="1017431"/>
            <a:ext cx="4404575" cy="572465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dirty="0" smtClean="0"/>
              <a:t>       Не с </a:t>
            </a:r>
            <a:r>
              <a:rPr lang="ru-RU" sz="2900" dirty="0"/>
              <a:t>теми я, кто бросил </a:t>
            </a:r>
            <a:r>
              <a:rPr lang="ru-RU" sz="2900" dirty="0" smtClean="0"/>
              <a:t>землю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На </a:t>
            </a:r>
            <a:r>
              <a:rPr lang="ru-RU" sz="2900" dirty="0"/>
              <a:t>растерзание </a:t>
            </a:r>
            <a:r>
              <a:rPr lang="ru-RU" sz="2900" dirty="0" smtClean="0"/>
              <a:t>врагам.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Их </a:t>
            </a:r>
            <a:r>
              <a:rPr lang="ru-RU" sz="2900" dirty="0"/>
              <a:t>грубой лести я не </a:t>
            </a:r>
            <a:r>
              <a:rPr lang="ru-RU" sz="2900" dirty="0" smtClean="0"/>
              <a:t>внемлю,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Им </a:t>
            </a:r>
            <a:r>
              <a:rPr lang="ru-RU" sz="2900" dirty="0"/>
              <a:t>песен я своих не </a:t>
            </a:r>
            <a:r>
              <a:rPr lang="ru-RU" sz="2900" dirty="0" smtClean="0"/>
              <a:t>дам.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Но </a:t>
            </a:r>
            <a:r>
              <a:rPr lang="ru-RU" sz="2900" dirty="0"/>
              <a:t>вечно жалок мне </a:t>
            </a:r>
            <a:r>
              <a:rPr lang="ru-RU" sz="2900" dirty="0" smtClean="0"/>
              <a:t>изгнанник,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Как </a:t>
            </a:r>
            <a:r>
              <a:rPr lang="ru-RU" sz="2900" dirty="0"/>
              <a:t>заключенный, как больной.</a:t>
            </a:r>
          </a:p>
          <a:p>
            <a:pPr marL="0" indent="0" algn="just">
              <a:buNone/>
            </a:pPr>
            <a:r>
              <a:rPr lang="ru-RU" sz="2900" dirty="0" smtClean="0"/>
              <a:t>       Темна </a:t>
            </a:r>
            <a:r>
              <a:rPr lang="ru-RU" sz="2900" dirty="0"/>
              <a:t>твоя дорога, </a:t>
            </a:r>
            <a:r>
              <a:rPr lang="ru-RU" sz="2900" dirty="0" smtClean="0"/>
              <a:t>странник,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Полынью </a:t>
            </a:r>
            <a:r>
              <a:rPr lang="ru-RU" sz="2900" dirty="0"/>
              <a:t>пахнет хлеб чужой.</a:t>
            </a:r>
          </a:p>
          <a:p>
            <a:pPr marL="0" indent="0" algn="just">
              <a:buNone/>
            </a:pPr>
            <a:r>
              <a:rPr lang="ru-RU" sz="2900" dirty="0" smtClean="0"/>
              <a:t>       А </a:t>
            </a:r>
            <a:r>
              <a:rPr lang="ru-RU" sz="2900" dirty="0"/>
              <a:t>здесь, в глухом чаду пожара</a:t>
            </a:r>
          </a:p>
          <a:p>
            <a:pPr marL="0" indent="0" algn="just">
              <a:buNone/>
            </a:pPr>
            <a:r>
              <a:rPr lang="ru-RU" sz="2900" dirty="0" smtClean="0"/>
              <a:t>       Остаток </a:t>
            </a:r>
            <a:r>
              <a:rPr lang="ru-RU" sz="2900" dirty="0"/>
              <a:t>юности </a:t>
            </a:r>
            <a:r>
              <a:rPr lang="ru-RU" sz="2900" dirty="0" smtClean="0"/>
              <a:t>губя,</a:t>
            </a:r>
          </a:p>
          <a:p>
            <a:pPr marL="0" indent="0" algn="just">
              <a:buNone/>
            </a:pPr>
            <a:r>
              <a:rPr lang="ru-RU" sz="2900" dirty="0"/>
              <a:t> </a:t>
            </a:r>
            <a:r>
              <a:rPr lang="ru-RU" sz="2900" dirty="0" smtClean="0"/>
              <a:t>      </a:t>
            </a:r>
            <a:r>
              <a:rPr lang="ru-RU" sz="2900" dirty="0" smtClean="0"/>
              <a:t>Мы </a:t>
            </a:r>
            <a:r>
              <a:rPr lang="ru-RU" sz="2900" dirty="0"/>
              <a:t>ни единого удара</a:t>
            </a:r>
          </a:p>
          <a:p>
            <a:pPr marL="0" indent="0" algn="just">
              <a:buNone/>
            </a:pPr>
            <a:r>
              <a:rPr lang="ru-RU" sz="2900" dirty="0" smtClean="0"/>
              <a:t>       И </a:t>
            </a:r>
            <a:r>
              <a:rPr lang="ru-RU" sz="2900" dirty="0"/>
              <a:t>знаем, что в оценке поздней</a:t>
            </a:r>
          </a:p>
          <a:p>
            <a:pPr marL="0" indent="0" algn="just">
              <a:buNone/>
            </a:pPr>
            <a:r>
              <a:rPr lang="ru-RU" sz="2900" dirty="0" smtClean="0"/>
              <a:t>       Не отклонили от себя.</a:t>
            </a:r>
          </a:p>
          <a:p>
            <a:pPr marL="0" indent="0" algn="just">
              <a:buNone/>
            </a:pPr>
            <a:r>
              <a:rPr lang="ru-RU" sz="2900" dirty="0" smtClean="0"/>
              <a:t>       Оправдан </a:t>
            </a:r>
            <a:r>
              <a:rPr lang="ru-RU" sz="2900" dirty="0"/>
              <a:t>будет каждый час;</a:t>
            </a:r>
          </a:p>
          <a:p>
            <a:pPr marL="0" indent="0" algn="just">
              <a:buNone/>
            </a:pPr>
            <a:r>
              <a:rPr lang="ru-RU" sz="2900" dirty="0" smtClean="0"/>
              <a:t>      Но </a:t>
            </a:r>
            <a:r>
              <a:rPr lang="ru-RU" sz="2900" dirty="0"/>
              <a:t>в мире нет людей </a:t>
            </a:r>
            <a:r>
              <a:rPr lang="ru-RU" sz="2900" dirty="0" err="1"/>
              <a:t>бесслезней</a:t>
            </a:r>
            <a:r>
              <a:rPr lang="ru-RU" sz="2900" dirty="0"/>
              <a:t>,</a:t>
            </a:r>
          </a:p>
          <a:p>
            <a:pPr marL="0" indent="0" algn="just">
              <a:buNone/>
            </a:pPr>
            <a:r>
              <a:rPr lang="ru-RU" sz="2900" dirty="0" smtClean="0"/>
              <a:t>       Надменнее </a:t>
            </a:r>
            <a:r>
              <a:rPr lang="ru-RU" sz="2900" dirty="0"/>
              <a:t>и проще </a:t>
            </a:r>
            <a:r>
              <a:rPr lang="ru-RU" sz="2900" dirty="0" smtClean="0"/>
              <a:t>нас.</a:t>
            </a:r>
          </a:p>
          <a:p>
            <a:pPr marL="0" indent="0">
              <a:buNone/>
            </a:pPr>
            <a:r>
              <a:rPr lang="ru-RU" sz="2900" dirty="0" smtClean="0"/>
              <a:t>                                                                       1922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28834" y="1592051"/>
            <a:ext cx="44303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Мне голос был. Он звал </a:t>
            </a:r>
            <a:r>
              <a:rPr lang="ru-RU" dirty="0" err="1"/>
              <a:t>утешно</a:t>
            </a:r>
            <a:r>
              <a:rPr lang="ru-RU" dirty="0"/>
              <a:t>,</a:t>
            </a:r>
          </a:p>
          <a:p>
            <a:r>
              <a:rPr lang="ru-RU" dirty="0"/>
              <a:t>Он говорил: "Иди сюда,</a:t>
            </a:r>
          </a:p>
          <a:p>
            <a:r>
              <a:rPr lang="ru-RU" dirty="0"/>
              <a:t>Оставь свой край, глухой и грешный,</a:t>
            </a:r>
          </a:p>
          <a:p>
            <a:r>
              <a:rPr lang="ru-RU" dirty="0"/>
              <a:t>Оставь Россию навсегда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Я кровь от рук твоих отмою,</a:t>
            </a:r>
          </a:p>
          <a:p>
            <a:r>
              <a:rPr lang="ru-RU" dirty="0"/>
              <a:t>Из сердца выну черный стыд,</a:t>
            </a:r>
          </a:p>
          <a:p>
            <a:r>
              <a:rPr lang="ru-RU" dirty="0"/>
              <a:t>Я новым именем покрою</a:t>
            </a:r>
          </a:p>
          <a:p>
            <a:r>
              <a:rPr lang="ru-RU" dirty="0"/>
              <a:t>Боль поражений и обид</a:t>
            </a:r>
            <a:r>
              <a:rPr lang="ru-RU" dirty="0" smtClean="0"/>
              <a:t>".</a:t>
            </a:r>
          </a:p>
          <a:p>
            <a:endParaRPr lang="ru-RU" dirty="0"/>
          </a:p>
          <a:p>
            <a:r>
              <a:rPr lang="ru-RU" dirty="0"/>
              <a:t>Но равнодушно и спокойно</a:t>
            </a:r>
          </a:p>
          <a:p>
            <a:r>
              <a:rPr lang="ru-RU" dirty="0"/>
              <a:t>Руками я замкнула слух,</a:t>
            </a:r>
          </a:p>
          <a:p>
            <a:r>
              <a:rPr lang="ru-RU" dirty="0"/>
              <a:t>Чтоб этой речью недостойной</a:t>
            </a:r>
          </a:p>
          <a:p>
            <a:r>
              <a:rPr lang="ru-RU" dirty="0"/>
              <a:t>Не осквернился скорбный дух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1917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0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1854" y="-286555"/>
            <a:ext cx="6860146" cy="7431110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В</a:t>
            </a:r>
            <a:r>
              <a:rPr lang="ru-RU" sz="3600" dirty="0"/>
              <a:t> </a:t>
            </a:r>
            <a:r>
              <a:rPr lang="ru-RU" sz="3600" dirty="0" smtClean="0"/>
              <a:t>годы Великой Отечественной войны </a:t>
            </a:r>
            <a:r>
              <a:rPr lang="ru-RU" sz="3600" smtClean="0"/>
              <a:t>Анна Ахматова </a:t>
            </a:r>
            <a:r>
              <a:rPr lang="ru-RU" sz="3600" dirty="0" smtClean="0"/>
              <a:t>видит свое </a:t>
            </a:r>
            <a:r>
              <a:rPr lang="ru-RU" sz="3600" dirty="0" smtClean="0"/>
              <a:t>назначение в том, чтобы стать голосом мужества, скорби.</a:t>
            </a:r>
            <a:endParaRPr lang="ru-RU" sz="36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52159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4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339403"/>
          </a:xfrm>
        </p:spPr>
        <p:txBody>
          <a:bodyPr/>
          <a:lstStyle/>
          <a:p>
            <a:r>
              <a:rPr lang="ru-RU" dirty="0" smtClean="0"/>
              <a:t>Мужество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678806" y="978794"/>
            <a:ext cx="8814054" cy="587920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Мы знаем, что ныне лежит на весах</a:t>
            </a:r>
          </a:p>
          <a:p>
            <a:pPr marL="0" indent="0">
              <a:buNone/>
            </a:pPr>
            <a:r>
              <a:rPr lang="ru-RU" dirty="0"/>
              <a:t>И что совершается ныне.</a:t>
            </a:r>
          </a:p>
          <a:p>
            <a:pPr marL="0" indent="0">
              <a:buNone/>
            </a:pPr>
            <a:r>
              <a:rPr lang="ru-RU" dirty="0"/>
              <a:t>Час мужества пробил на наших часах,</a:t>
            </a:r>
          </a:p>
          <a:p>
            <a:pPr marL="0" indent="0">
              <a:buNone/>
            </a:pPr>
            <a:r>
              <a:rPr lang="ru-RU" dirty="0"/>
              <a:t>И мужество нас не покинет.</a:t>
            </a:r>
          </a:p>
          <a:p>
            <a:pPr marL="0" indent="0">
              <a:buNone/>
            </a:pPr>
            <a:r>
              <a:rPr lang="ru-RU" dirty="0"/>
              <a:t>Не страшно под пулями мертвыми лечь,</a:t>
            </a:r>
          </a:p>
          <a:p>
            <a:pPr marL="0" indent="0">
              <a:buNone/>
            </a:pPr>
            <a:r>
              <a:rPr lang="ru-RU" dirty="0"/>
              <a:t>Не горько остаться без крова,</a:t>
            </a:r>
          </a:p>
          <a:p>
            <a:pPr marL="0" indent="0">
              <a:buNone/>
            </a:pPr>
            <a:r>
              <a:rPr lang="ru-RU" dirty="0"/>
              <a:t>И мы сохраним тебя, русская речь,</a:t>
            </a:r>
          </a:p>
          <a:p>
            <a:pPr marL="0" indent="0">
              <a:buNone/>
            </a:pPr>
            <a:r>
              <a:rPr lang="ru-RU" dirty="0"/>
              <a:t>Великое русское слово.</a:t>
            </a:r>
          </a:p>
          <a:p>
            <a:pPr marL="0" indent="0">
              <a:buNone/>
            </a:pPr>
            <a:r>
              <a:rPr lang="ru-RU" dirty="0"/>
              <a:t>Свободным и чистым тебя пронесем,</a:t>
            </a:r>
          </a:p>
          <a:p>
            <a:pPr marL="0" indent="0">
              <a:buNone/>
            </a:pPr>
            <a:r>
              <a:rPr lang="ru-RU" dirty="0"/>
              <a:t>И внукам дадим, и от плена спасем</a:t>
            </a:r>
          </a:p>
          <a:p>
            <a:pPr marL="0" indent="0">
              <a:buNone/>
            </a:pPr>
            <a:r>
              <a:rPr lang="ru-RU" dirty="0" smtClean="0"/>
              <a:t>Навеки</a:t>
            </a:r>
            <a:r>
              <a:rPr lang="ru-RU" dirty="0"/>
              <a:t>!</a:t>
            </a:r>
            <a:r>
              <a:rPr lang="ru-RU" dirty="0" smtClean="0"/>
              <a:t>                                1941г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1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0974" y="193183"/>
            <a:ext cx="10018713" cy="6246254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До конца жизни Анна Андреевна Ахматова оставалась Поэтом. В своей короткой автобиографии, составленной в 1965 году, перед самой смертью, она писала: “ Я не переставала писать стихи. Для меня в них – связь моя со временем, с новой жизнью моего народа. Когда я писала их, я жила теми ритмами, которые звучали в героической истории моей страны. Я счастлива, что жила в эти годы и видела события, которым не было равных.”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434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133</TotalTime>
  <Words>448</Words>
  <Application>Microsoft Office PowerPoint</Application>
  <PresentationFormat>Широкоэкранный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Параллакс</vt:lpstr>
      <vt:lpstr>Родина в лирике  Анны Ахматовой</vt:lpstr>
      <vt:lpstr>Ахматова и Гумилев 25 апреля 1910 года  обвенчались в Никольской церкви под Киевом.</vt:lpstr>
      <vt:lpstr>После 1917г Россию покидают</vt:lpstr>
      <vt:lpstr>«Не с теми я, кто бросил землю»             «Мне голос был. Он звал утешно»</vt:lpstr>
      <vt:lpstr>В годы Великой Отечественной войны Анна Ахматова видит свое назначение в том, чтобы стать голосом мужества, скорби.</vt:lpstr>
      <vt:lpstr>Мужество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Родина в лирике  Анны Ахматовой</dc:title>
  <dc:creator>user</dc:creator>
  <cp:lastModifiedBy>user</cp:lastModifiedBy>
  <cp:revision>14</cp:revision>
  <dcterms:created xsi:type="dcterms:W3CDTF">2014-02-09T16:07:08Z</dcterms:created>
  <dcterms:modified xsi:type="dcterms:W3CDTF">2015-02-13T17:39:15Z</dcterms:modified>
</cp:coreProperties>
</file>