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293" r:id="rId3"/>
    <p:sldId id="294" r:id="rId4"/>
    <p:sldId id="286" r:id="rId5"/>
    <p:sldId id="295" r:id="rId6"/>
    <p:sldId id="296" r:id="rId7"/>
    <p:sldId id="297" r:id="rId8"/>
    <p:sldId id="269" r:id="rId9"/>
    <p:sldId id="271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AD096-20BA-48B5-8C72-6682EC40CE85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54340-0147-4323-A291-2C7B1547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9D090-64D8-4014-B563-239AC1749A5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7080A9AB-3EBA-4D96-BEC2-4F50A57131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FB194C-4D4C-47F9-8494-028B4ADDC9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12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3.jpeg"/><Relationship Id="rId10" Type="http://schemas.openxmlformats.org/officeDocument/2006/relationships/image" Target="../media/image18.gif"/><Relationship Id="rId4" Type="http://schemas.openxmlformats.org/officeDocument/2006/relationships/image" Target="../media/image12.jpeg"/><Relationship Id="rId9" Type="http://schemas.openxmlformats.org/officeDocument/2006/relationships/image" Target="../media/image17.gif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4.bin"/><Relationship Id="rId2" Type="http://schemas.openxmlformats.org/officeDocument/2006/relationships/audio" Target="../media/audio3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8;&#1088;&#1080;&#1085;&#1072;%20&#1052;&#1080;&#1093;&#1072;&#1081;&#1083;&#1086;&#1074;&#1085;&#1072;\&#1056;&#1072;&#1073;&#1086;&#1095;&#1080;&#1081;%20&#1089;&#1090;&#1086;&#1083;\&#1053;&#1086;&#1074;&#1072;&#1103;%20&#1087;&#1072;&#1087;&#1082;&#1072;%20(2)\&#1089;&#1082;&#1072;&#1079;&#1082;&#1072;.mp3" TargetMode="External"/><Relationship Id="rId6" Type="http://schemas.openxmlformats.org/officeDocument/2006/relationships/image" Target="../media/image29.jpeg"/><Relationship Id="rId5" Type="http://schemas.openxmlformats.org/officeDocument/2006/relationships/hyperlink" Target="&#1055;&#1088;&#1080;&#1084;&#1077;&#1085;&#1077;&#1085;&#1080;&#1077;%20&#1048;&#1058;&#1050;%20&#1085;&#1072;%20&#1091;&#1088;&#1086;&#1082;&#1072;&#1093;%20&#1084;&#1072;&#1090;&#1077;&#1084;&#1072;&#1090;&#1080;&#1082;&#1080;%20&#1080;%20&#1074;&#1086;%20&#1074;&#1085;&#1077;&#1091;&#1088;&#1086;&#1095;&#1085;&#1086;&#1081;2.ppt" TargetMode="Externa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post-6773-116319099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2518" flipH="1">
            <a:off x="6011863" y="2636838"/>
            <a:ext cx="2808287" cy="1436687"/>
          </a:xfrm>
          <a:prstGeom prst="rect">
            <a:avLst/>
          </a:prstGeom>
          <a:noFill/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611188" y="1628775"/>
            <a:ext cx="7993062" cy="2620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931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Электронные физминутки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для глаз</a:t>
            </a:r>
          </a:p>
        </p:txBody>
      </p:sp>
      <p:pic>
        <p:nvPicPr>
          <p:cNvPr id="14342" name="Picture 6" descr="post-6773-116319099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21179">
            <a:off x="468313" y="2636838"/>
            <a:ext cx="2735262" cy="1296987"/>
          </a:xfrm>
          <a:prstGeom prst="rect">
            <a:avLst/>
          </a:prstGeom>
          <a:noFill/>
        </p:spPr>
      </p:pic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1905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914400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0" y="4445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mw078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428604"/>
            <a:ext cx="6551613" cy="5060950"/>
          </a:xfrm>
          <a:prstGeom prst="rect">
            <a:avLst/>
          </a:prstGeom>
          <a:noFill/>
        </p:spPr>
      </p:pic>
      <p:pic>
        <p:nvPicPr>
          <p:cNvPr id="16384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97.WAV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01090" y="628652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4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Pifag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627313" y="692150"/>
            <a:ext cx="3384550" cy="3817938"/>
          </a:xfrm>
          <a:noFill/>
          <a:ln/>
        </p:spPr>
      </p:pic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1187450" y="4581525"/>
            <a:ext cx="59451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ПИФАГОР САМОССКИЙ</a:t>
            </a:r>
            <a:r>
              <a:rPr lang="ru-RU" sz="2200" b="1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 sz="1100">
              <a:latin typeface="Comic Sans MS" pitchFamily="66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2339975" y="5516563"/>
            <a:ext cx="493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(ок. 580 – ок. 500 г . до н.э.) </a:t>
            </a:r>
            <a:endParaRPr lang="ru-RU" sz="2400">
              <a:latin typeface="Arial" charset="0"/>
            </a:endParaRPr>
          </a:p>
        </p:txBody>
      </p:sp>
      <p:pic>
        <p:nvPicPr>
          <p:cNvPr id="16589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77.WAV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69338" y="638333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58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5893"/>
                </p:tgtEl>
              </p:cMediaNode>
            </p:audio>
          </p:childTnLst>
        </p:cTn>
      </p:par>
    </p:tnLst>
    <p:bldLst>
      <p:bldP spid="165891" grpId="0"/>
      <p:bldP spid="1658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Карта древней Греции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85918" y="142852"/>
            <a:ext cx="6408738" cy="6858000"/>
          </a:xfrm>
          <a:ln/>
        </p:spPr>
      </p:pic>
      <p:pic>
        <p:nvPicPr>
          <p:cNvPr id="16486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843.WAV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69338" y="638333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86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new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7870">
            <a:off x="1550988" y="547688"/>
            <a:ext cx="6048375" cy="6192837"/>
          </a:xfrm>
          <a:prstGeom prst="rect">
            <a:avLst/>
          </a:prstGeom>
          <a:noFill/>
        </p:spPr>
      </p:pic>
      <p:pic>
        <p:nvPicPr>
          <p:cNvPr id="7177" name="Picture 9" descr="131399RO-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9705">
            <a:off x="2627313" y="1700213"/>
            <a:ext cx="2243137" cy="4105275"/>
          </a:xfrm>
          <a:prstGeom prst="rect">
            <a:avLst/>
          </a:prstGeom>
          <a:noFill/>
        </p:spPr>
      </p:pic>
      <p:pic>
        <p:nvPicPr>
          <p:cNvPr id="7183" name="Picture 15" descr="131402RO-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675"/>
            <a:ext cx="2343150" cy="4105275"/>
          </a:xfrm>
          <a:prstGeom prst="rect">
            <a:avLst/>
          </a:prstGeom>
          <a:noFill/>
        </p:spPr>
      </p:pic>
      <p:pic>
        <p:nvPicPr>
          <p:cNvPr id="7186" name="Picture 18" descr="131399RO-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628775"/>
            <a:ext cx="2243138" cy="4105275"/>
          </a:xfrm>
          <a:prstGeom prst="rect">
            <a:avLst/>
          </a:prstGeom>
          <a:noFill/>
        </p:spPr>
      </p:pic>
      <p:pic>
        <p:nvPicPr>
          <p:cNvPr id="7187" name="Picture 19" descr="131402RO-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3799104">
            <a:off x="3132138" y="1628775"/>
            <a:ext cx="2343150" cy="4105275"/>
          </a:xfrm>
          <a:prstGeom prst="rect">
            <a:avLst/>
          </a:prstGeom>
          <a:noFill/>
        </p:spPr>
      </p:pic>
      <p:pic>
        <p:nvPicPr>
          <p:cNvPr id="7189" name="Picture 21" descr="131399RO-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2330">
            <a:off x="5580063" y="2852738"/>
            <a:ext cx="2243137" cy="3095625"/>
          </a:xfrm>
          <a:prstGeom prst="rect">
            <a:avLst/>
          </a:prstGeom>
          <a:noFill/>
        </p:spPr>
      </p:pic>
      <p:pic>
        <p:nvPicPr>
          <p:cNvPr id="7190" name="Picture 22" descr="131399RO-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76986" flipH="1">
            <a:off x="1908175" y="3284538"/>
            <a:ext cx="2089150" cy="3095625"/>
          </a:xfrm>
          <a:prstGeom prst="rect">
            <a:avLst/>
          </a:prstGeom>
          <a:noFill/>
        </p:spPr>
      </p:pic>
      <p:pic>
        <p:nvPicPr>
          <p:cNvPr id="7191" name="Picture 23" descr="131399RO-1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8753">
            <a:off x="3132138" y="3789363"/>
            <a:ext cx="2098675" cy="1871662"/>
          </a:xfrm>
          <a:prstGeom prst="rect">
            <a:avLst/>
          </a:prstGeom>
          <a:noFill/>
        </p:spPr>
      </p:pic>
      <p:pic>
        <p:nvPicPr>
          <p:cNvPr id="7192" name="Picture 24" descr="131399RO-1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95957">
            <a:off x="4572000" y="2997200"/>
            <a:ext cx="2098675" cy="1871663"/>
          </a:xfrm>
          <a:prstGeom prst="rect">
            <a:avLst/>
          </a:prstGeom>
          <a:noFill/>
        </p:spPr>
      </p:pic>
      <p:pic>
        <p:nvPicPr>
          <p:cNvPr id="7193" name="Picture 25" descr="131402RO-1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06343">
            <a:off x="4284663" y="3357563"/>
            <a:ext cx="2343150" cy="2663825"/>
          </a:xfrm>
          <a:prstGeom prst="rect">
            <a:avLst/>
          </a:prstGeom>
          <a:noFill/>
        </p:spPr>
      </p:pic>
      <p:pic>
        <p:nvPicPr>
          <p:cNvPr id="7195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old-mp3.ru_alla_pugacheva_-_million_alyh_roz.wav"/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black4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black4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black4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black4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1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971550" y="1773238"/>
          <a:ext cx="7200900" cy="2901950"/>
        </p:xfrm>
        <a:graphic>
          <a:graphicData uri="http://schemas.openxmlformats.org/presentationml/2006/ole">
            <p:oleObj spid="_x0000_s1026" name="Формула" r:id="rId4" imgW="1574640" imgH="634680" progId="Equation.3">
              <p:embed/>
            </p:oleObj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684213" y="1412875"/>
          <a:ext cx="7848600" cy="1738313"/>
        </p:xfrm>
        <a:graphic>
          <a:graphicData uri="http://schemas.openxmlformats.org/presentationml/2006/ole">
            <p:oleObj spid="_x0000_s1027" name="Формула" r:id="rId5" imgW="1777680" imgH="393480" progId="Equation.3">
              <p:embed/>
            </p:oleObj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0" y="1916113"/>
          <a:ext cx="3705225" cy="3960812"/>
        </p:xfrm>
        <a:graphic>
          <a:graphicData uri="http://schemas.openxmlformats.org/presentationml/2006/ole">
            <p:oleObj spid="_x0000_s1028" name="Формула" r:id="rId6" imgW="368280" imgH="393480" progId="Equation.3">
              <p:embed/>
            </p:oleObj>
          </a:graphicData>
        </a:graphic>
      </p:graphicFrame>
      <p:graphicFrame>
        <p:nvGraphicFramePr>
          <p:cNvPr id="34833" name="Object 17"/>
          <p:cNvGraphicFramePr>
            <a:graphicFrameLocks noChangeAspect="1"/>
          </p:cNvGraphicFramePr>
          <p:nvPr/>
        </p:nvGraphicFramePr>
        <p:xfrm>
          <a:off x="1476375" y="2276475"/>
          <a:ext cx="4183063" cy="3705225"/>
        </p:xfrm>
        <a:graphic>
          <a:graphicData uri="http://schemas.openxmlformats.org/presentationml/2006/ole">
            <p:oleObj spid="_x0000_s1029" name="Формула" r:id="rId7" imgW="444240" imgH="393480" progId="Equation.3">
              <p:embed/>
            </p:oleObj>
          </a:graphicData>
        </a:graphic>
      </p:graphicFrame>
      <p:graphicFrame>
        <p:nvGraphicFramePr>
          <p:cNvPr id="34834" name="Object 18"/>
          <p:cNvGraphicFramePr>
            <a:graphicFrameLocks noChangeAspect="1"/>
          </p:cNvGraphicFramePr>
          <p:nvPr/>
        </p:nvGraphicFramePr>
        <p:xfrm>
          <a:off x="2411413" y="1341438"/>
          <a:ext cx="4648200" cy="4968875"/>
        </p:xfrm>
        <a:graphic>
          <a:graphicData uri="http://schemas.openxmlformats.org/presentationml/2006/ole">
            <p:oleObj spid="_x0000_s1030" name="Формула" r:id="rId8" imgW="368280" imgH="393480" progId="Equation.3">
              <p:embed/>
            </p:oleObj>
          </a:graphicData>
        </a:graphic>
      </p:graphicFrame>
      <p:graphicFrame>
        <p:nvGraphicFramePr>
          <p:cNvPr id="34836" name="Object 20"/>
          <p:cNvGraphicFramePr>
            <a:graphicFrameLocks noChangeAspect="1"/>
          </p:cNvGraphicFramePr>
          <p:nvPr/>
        </p:nvGraphicFramePr>
        <p:xfrm>
          <a:off x="3348038" y="1844675"/>
          <a:ext cx="4657725" cy="4786313"/>
        </p:xfrm>
        <a:graphic>
          <a:graphicData uri="http://schemas.openxmlformats.org/presentationml/2006/ole">
            <p:oleObj spid="_x0000_s1031" name="Формула" r:id="rId9" imgW="469800" imgH="482400" progId="Equation.3">
              <p:embed/>
            </p:oleObj>
          </a:graphicData>
        </a:graphic>
      </p:graphicFrame>
      <p:pic>
        <p:nvPicPr>
          <p:cNvPr id="34839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435600" y="4005263"/>
            <a:ext cx="304800" cy="304800"/>
          </a:xfrm>
          <a:prstGeom prst="rect">
            <a:avLst/>
          </a:prstGeom>
          <a:noFill/>
        </p:spPr>
      </p:pic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684213" y="0"/>
            <a:ext cx="77041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Правильно – </a:t>
            </a:r>
            <a:r>
              <a:rPr lang="ru-RU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руки вверх</a:t>
            </a: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Неправильно – </a:t>
            </a:r>
            <a:r>
              <a:rPr lang="ru-RU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руки вперёд</a:t>
            </a: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10" dur="1" fill="hold"/>
                                        <p:tgtEl>
                                          <p:spTgt spid="348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39"/>
                </p:tgtEl>
              </p:cMediaNode>
            </p:audio>
          </p:childTnLst>
        </p:cTn>
      </p:par>
    </p:tnLst>
    <p:bldLst>
      <p:bldP spid="348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571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изучение нового материала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0FCD63-1A12-4367-ABE0-EF454F9633C1}" type="datetime1">
              <a:rPr lang="ru-RU" smtClean="0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B42DC-487A-47E3-96A9-ADB11FDFF21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E:\ИринаМих\template_oval_green.jp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9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6172200"/>
            <a:ext cx="6172200" cy="13716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B050"/>
                </a:solidFill>
              </a:rPr>
              <a:t>Урок математики в 6 классе</a:t>
            </a:r>
            <a:r>
              <a:rPr lang="ru-RU" sz="2000" smtClean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3" name="Picture 3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screen">
            <a:lum bright="30000"/>
          </a:blip>
          <a:srcRect/>
          <a:stretch>
            <a:fillRect/>
          </a:stretch>
        </p:blipFill>
        <p:spPr bwMode="auto">
          <a:xfrm>
            <a:off x="1357290" y="1928802"/>
            <a:ext cx="6262619" cy="4268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каз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72528" y="628652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 descr="C:\Documents and Settings\Ирина Михайловна\Рабочий стол\z4b6fb9f040950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5750" y="500063"/>
            <a:ext cx="8858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9" y="2143125"/>
            <a:ext cx="585791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Внеклассное мероприятие</a:t>
            </a: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0FCD63-1A12-4367-ABE0-EF454F9633C1}" type="datetime1">
              <a:rPr lang="ru-RU" smtClean="0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6582A-DAE6-4CA5-A100-621D661E02F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028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428596" y="214290"/>
            <a:ext cx="8286808" cy="6286544"/>
          </a:xfrm>
          <a:prstGeom prst="rect">
            <a:avLst/>
          </a:prstGeom>
        </p:spPr>
      </p:pic>
      <p:pic>
        <p:nvPicPr>
          <p:cNvPr id="3" name="Рисунок 2" descr="DSC02029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142844" y="142852"/>
            <a:ext cx="8858280" cy="6429396"/>
          </a:xfrm>
          <a:prstGeom prst="rect">
            <a:avLst/>
          </a:prstGeom>
        </p:spPr>
      </p:pic>
      <p:pic>
        <p:nvPicPr>
          <p:cNvPr id="4" name="Рисунок 3" descr="DSC02032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0" y="142852"/>
            <a:ext cx="9001155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1" y="2967335"/>
            <a:ext cx="63305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ЖЕЛАЮ УСПЕХОВ!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357826"/>
            <a:ext cx="8786874" cy="99476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0858123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51</Words>
  <Application>Microsoft Office PowerPoint</Application>
  <PresentationFormat>Экран (4:3)</PresentationFormat>
  <Paragraphs>16</Paragraphs>
  <Slides>12</Slides>
  <Notes>1</Notes>
  <HiddenSlides>0</HiddenSlides>
  <MMClips>7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изучение нового материала</vt:lpstr>
      <vt:lpstr>Слайд 6</vt:lpstr>
      <vt:lpstr>Внеклассное мероприятие</vt:lpstr>
      <vt:lpstr>Слайд 8</vt:lpstr>
      <vt:lpstr>Слайд 9</vt:lpstr>
      <vt:lpstr>Слайд 10</vt:lpstr>
      <vt:lpstr>Слайд 11</vt:lpstr>
      <vt:lpstr>Слайд 12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Евсеева</cp:lastModifiedBy>
  <cp:revision>22</cp:revision>
  <dcterms:created xsi:type="dcterms:W3CDTF">2011-03-24T20:35:05Z</dcterms:created>
  <dcterms:modified xsi:type="dcterms:W3CDTF">2013-11-01T19:18:02Z</dcterms:modified>
</cp:coreProperties>
</file>