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88" r:id="rId9"/>
    <p:sldId id="281" r:id="rId10"/>
    <p:sldId id="289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AD096-20BA-48B5-8C72-6682EC40CE85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54340-0147-4323-A291-2C7B1547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EC0-F506-446D-990F-45FA6D4043C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B33-38D1-46E5-A7A6-A41D9CEC1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EC0-F506-446D-990F-45FA6D4043C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B33-38D1-46E5-A7A6-A41D9CEC1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EC0-F506-446D-990F-45FA6D4043C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B33-38D1-46E5-A7A6-A41D9CEC1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EC0-F506-446D-990F-45FA6D4043C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B33-38D1-46E5-A7A6-A41D9CEC1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EC0-F506-446D-990F-45FA6D4043C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B33-38D1-46E5-A7A6-A41D9CEC1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EC0-F506-446D-990F-45FA6D4043C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B33-38D1-46E5-A7A6-A41D9CEC1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EC0-F506-446D-990F-45FA6D4043C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B33-38D1-46E5-A7A6-A41D9CEC1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EC0-F506-446D-990F-45FA6D4043C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B33-38D1-46E5-A7A6-A41D9CEC1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EC0-F506-446D-990F-45FA6D4043C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B33-38D1-46E5-A7A6-A41D9CEC1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EC0-F506-446D-990F-45FA6D4043C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B33-38D1-46E5-A7A6-A41D9CEC1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BEC0-F506-446D-990F-45FA6D4043C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B5B33-38D1-46E5-A7A6-A41D9CEC1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1BEC0-F506-446D-990F-45FA6D4043C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B5B33-38D1-46E5-A7A6-A41D9CEC1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&#1055;&#1086;%20&#1079;&#1086;&#1083;&#1086;&#1090;&#1086;&#1084;&#1091;%20&#1082;&#1086;&#1083;&#1100;&#1094;&#1091;.ppt" TargetMode="External"/><Relationship Id="rId3" Type="http://schemas.openxmlformats.org/officeDocument/2006/relationships/hyperlink" Target="file:///E:\&#1044;&#1086;&#1082;&#1091;&#1084;&#1077;&#1085;&#1090;&#1099;%20&#1053;&#1072;&#1090;&#1072;&#1096;&#1072;\&#1042;&#1099;&#1089;&#1090;&#1091;&#1087;&#1083;&#1077;&#1085;&#1080;&#1103;%20&#1085;&#1072;%20&#1052;&#1054;%20&#1080;%20&#1087;&#1077;&#1076;&#1089;&#1086;&#1074;&#1077;&#1090;&#1072;&#1093;\&#1053;&#1086;&#1074;&#1072;&#1103;%20&#1087;&#1072;&#1087;&#1082;&#1072;\&#1057;&#1088;&#1077;&#1076;&#1085;&#1103;&#1103;%20&#1083;&#1080;&#1085;&#1080;&#1103;.ppt" TargetMode="External"/><Relationship Id="rId7" Type="http://schemas.openxmlformats.org/officeDocument/2006/relationships/hyperlink" Target="&#1055;&#1088;&#1080;&#1084;&#1077;&#1088;&#1099;%20&#1080;&#1089;&#1087;&#1086;&#1083;&#1100;&#1079;&#1086;&#1074;&#1072;&#1085;&#1080;&#1103;%20&#1072;&#1085;&#1080;&#1084;&#1072;&#1094;&#1080;&#1086;&#1085;&#1085;&#1099;&#1093;%20&#1087;&#1088;&#1087;&#1077;&#1079;&#1077;&#1085;&#1090;&#1072;&#1094;&#1080;&#1081;%20&#1085;&#1072;%20&#1091;&#1088;&#1086;&#1082;&#1072;&#1093;%20&#1084;&#1072;&#1090;&#1077;&#1084;&#1072;&#1090;&#1080;&#1082;&#1080;/&#1055;&#1088;&#1080;&#1084;&#1077;&#1088;&#1099;.ppt" TargetMode="External"/><Relationship Id="rId2" Type="http://schemas.openxmlformats.org/officeDocument/2006/relationships/hyperlink" Target="file:///E:\&#1044;&#1086;&#1082;&#1091;&#1084;&#1077;&#1085;&#1090;&#1099;%20&#1053;&#1072;&#1090;&#1072;&#1096;&#1072;\&#1042;&#1099;&#1089;&#1090;&#1091;&#1087;&#1083;&#1077;&#1085;&#1080;&#1103;%20&#1085;&#1072;%20&#1052;&#1054;%20&#1080;%20&#1087;&#1077;&#1076;&#1089;&#1086;&#1074;&#1077;&#1090;&#1072;&#1093;\&#1053;&#1086;&#1074;&#1072;&#1103;%20&#1087;&#1072;&#1087;&#1082;&#1072;\&#1042;&#1099;&#1095;&#1080;&#1090;&#1072;&#1085;&#1080;&#1077;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55;&#1088;&#1077;&#1079;&#1077;&#1085;&#1090;&#1072;&#1094;&#1080;&#1103;.ppt" TargetMode="External"/><Relationship Id="rId5" Type="http://schemas.openxmlformats.org/officeDocument/2006/relationships/hyperlink" Target="&#1082;&#1086;&#1086;&#1088;&#1076;&#1080;&#1085;&#1072;&#1090;&#1099;%20%20&#1074;&#1077;&#1082;&#1090;&#1086;&#1088;&#1072;-1urok-9kl-MK.pptx" TargetMode="External"/><Relationship Id="rId4" Type="http://schemas.openxmlformats.org/officeDocument/2006/relationships/hyperlink" Target="Kvadratichnaja%20funkzia%20i%20ee%20grafik%201-2%20urok.pp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file:///E:\&#1044;&#1086;&#1082;&#1091;&#1084;&#1077;&#1085;&#1090;&#1099;%20&#1053;&#1072;&#1090;&#1072;&#1096;&#1072;\&#1042;&#1099;&#1089;&#1090;&#1091;&#1087;&#1083;&#1077;&#1085;&#1080;&#1103;%20&#1085;&#1072;%20&#1052;&#1054;%20&#1080;%20&#1087;&#1077;&#1076;&#1089;&#1086;&#1074;&#1077;&#1090;&#1072;&#1093;\&#1053;&#1086;&#1074;&#1072;&#1103;%20&#1087;&#1072;&#1087;&#1082;&#1072;\&#1027;&#1075;&#171;&#160;&#1074;&#174;&#1118;&#160;%20&#1116;.&#1026;..ppt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&#1084;&#1072;&#1090;&#1077;&#1084;&#1072;&#1090;&#1080;&#1095;&#1077;&#1089;&#1082;&#1080;&#1081;%20&#1076;&#1080;&#1082;&#1090;&#1072;&#1085;&#1090;.pptx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1057;&#1088;&#1072;&#1074;&#1085;&#1077;&#1085;&#1080;&#1077;%20&#1076;&#1088;&#1086;&#1073;&#1077;&#1081;.pp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:\Documents and Settings\Aida\Рабочий стол\МОИ шаблоны ЭКСПЕРИМЕНТы\collage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1" y="428604"/>
            <a:ext cx="314327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2428868"/>
            <a:ext cx="771530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Применение ИКТ на уроках математики и физики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5715016"/>
            <a:ext cx="3801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Из опыта  работы учителя</a:t>
            </a:r>
          </a:p>
          <a:p>
            <a:r>
              <a:rPr lang="ru-RU" dirty="0" smtClean="0"/>
              <a:t> математики и физики Евсеевой Н.Е.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8" name="Picture 4" descr="81056_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1194122">
            <a:off x="250825" y="476250"/>
            <a:ext cx="2984500" cy="1724025"/>
          </a:xfrm>
          <a:prstGeom prst="rect">
            <a:avLst/>
          </a:prstGeom>
          <a:noFill/>
        </p:spPr>
      </p:pic>
      <p:pic>
        <p:nvPicPr>
          <p:cNvPr id="200709" name="Picture 5" descr="76309_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475" y="0"/>
            <a:ext cx="2768600" cy="2076450"/>
          </a:xfrm>
          <a:prstGeom prst="rect">
            <a:avLst/>
          </a:prstGeom>
          <a:noFill/>
        </p:spPr>
      </p:pic>
      <p:pic>
        <p:nvPicPr>
          <p:cNvPr id="200710" name="Picture 6" descr="99355_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286077">
            <a:off x="6516688" y="333375"/>
            <a:ext cx="2265362" cy="2265363"/>
          </a:xfrm>
          <a:prstGeom prst="rect">
            <a:avLst/>
          </a:prstGeom>
          <a:noFill/>
        </p:spPr>
      </p:pic>
      <p:pic>
        <p:nvPicPr>
          <p:cNvPr id="200713" name="Picture 9" descr="81172_t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1447334">
            <a:off x="323850" y="2492375"/>
            <a:ext cx="2590800" cy="1962150"/>
          </a:xfrm>
          <a:prstGeom prst="rect">
            <a:avLst/>
          </a:prstGeom>
          <a:noFill/>
        </p:spPr>
      </p:pic>
      <p:pic>
        <p:nvPicPr>
          <p:cNvPr id="200714" name="Picture 10" descr="Копия 75847_t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962597">
            <a:off x="6804025" y="2565400"/>
            <a:ext cx="1851025" cy="2160588"/>
          </a:xfrm>
          <a:prstGeom prst="rect">
            <a:avLst/>
          </a:prstGeom>
          <a:noFill/>
        </p:spPr>
      </p:pic>
      <p:pic>
        <p:nvPicPr>
          <p:cNvPr id="200715" name="Picture 11" descr="Копия (5) 3faf510d838569428fe13cda4bf69924_full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48038" y="4953000"/>
            <a:ext cx="1676400" cy="1905000"/>
          </a:xfrm>
          <a:prstGeom prst="rect">
            <a:avLst/>
          </a:prstGeom>
          <a:noFill/>
        </p:spPr>
      </p:pic>
      <p:pic>
        <p:nvPicPr>
          <p:cNvPr id="200716" name="Picture 12" descr="76380_t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-1237245">
            <a:off x="755650" y="4508500"/>
            <a:ext cx="2625725" cy="1970088"/>
          </a:xfrm>
          <a:prstGeom prst="rect">
            <a:avLst/>
          </a:prstGeom>
          <a:noFill/>
        </p:spPr>
      </p:pic>
      <p:pic>
        <p:nvPicPr>
          <p:cNvPr id="200717" name="Picture 13" descr="Копия (6) 3faf510d838569428fe13cda4bf69924_ful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-160280">
            <a:off x="4937125" y="2136775"/>
            <a:ext cx="1635125" cy="2509838"/>
          </a:xfrm>
          <a:prstGeom prst="rect">
            <a:avLst/>
          </a:prstGeom>
          <a:noFill/>
        </p:spPr>
      </p:pic>
      <p:pic>
        <p:nvPicPr>
          <p:cNvPr id="200718" name="Picture 14" descr="Копия (7) 3faf510d838569428fe13cda4bf69924_full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987675" y="2205038"/>
            <a:ext cx="1898650" cy="2519362"/>
          </a:xfrm>
          <a:prstGeom prst="rect">
            <a:avLst/>
          </a:prstGeom>
          <a:noFill/>
        </p:spPr>
      </p:pic>
      <p:pic>
        <p:nvPicPr>
          <p:cNvPr id="200719" name="Picture 15" descr="Копия (9) 3faf510d838569428fe13cda4bf69924_full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148263" y="4914900"/>
            <a:ext cx="1819275" cy="1943100"/>
          </a:xfrm>
          <a:prstGeom prst="rect">
            <a:avLst/>
          </a:prstGeom>
          <a:noFill/>
        </p:spPr>
      </p:pic>
      <p:pic>
        <p:nvPicPr>
          <p:cNvPr id="200720" name="Picture 16" descr="alesha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108825" y="4868863"/>
            <a:ext cx="1700213" cy="1812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357298"/>
            <a:ext cx="74295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ФИЗКУЛЬТМИНУТКИ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3"/>
            <a:ext cx="8001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Страшная это опасность - безделье за партой; безделье шесть часов ежедневно, безделье месяцы и годы. Это развращает, морально калечит человека, и ни школьная бригада, ни школьный участок, ни мастерская - ничто не может возместить того, что упущено в самой главной сфере, где человек должен быть тружеником, - в сфере мысли. </a:t>
            </a:r>
          </a:p>
          <a:p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В.А. Сухомлинский   </a:t>
            </a:r>
          </a:p>
          <a:p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857232"/>
            <a:ext cx="8001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Использование информационных (компьютерных) технологий расширяет возможности учителя в выборе материалов и форм учебной деятельности, делает уроки яркими и увлекательными, информационно и эмоционально насыщенными.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00042"/>
            <a:ext cx="8001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МЫ ВОСПРИНИМАЕМ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85861"/>
            <a:ext cx="79296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10% 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из того, что мы </a:t>
            </a:r>
            <a:r>
              <a:rPr lang="ru-RU" sz="2800" b="1" dirty="0">
                <a:solidFill>
                  <a:srgbClr val="FF0000"/>
                </a:solidFill>
              </a:rPr>
              <a:t>ЧИТАЕМ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20% 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из того, что мы </a:t>
            </a:r>
            <a:r>
              <a:rPr lang="ru-RU" sz="2800" b="1" dirty="0">
                <a:solidFill>
                  <a:srgbClr val="FF0000"/>
                </a:solidFill>
              </a:rPr>
              <a:t>СЛЫШИМ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30% 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из того, что мы </a:t>
            </a:r>
            <a:r>
              <a:rPr lang="ru-RU" sz="2800" b="1" dirty="0">
                <a:solidFill>
                  <a:srgbClr val="FF0000"/>
                </a:solidFill>
              </a:rPr>
              <a:t>ВИДИМ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50% 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из того, что мы</a:t>
            </a:r>
            <a:r>
              <a:rPr lang="ru-RU" sz="2800" b="1" dirty="0">
                <a:solidFill>
                  <a:srgbClr val="FF0000"/>
                </a:solidFill>
              </a:rPr>
              <a:t> ВИДИМ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sz="2800" b="1" dirty="0">
                <a:solidFill>
                  <a:srgbClr val="FF0000"/>
                </a:solidFill>
              </a:rPr>
              <a:t>СЛЫШИМ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70% 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из того, что </a:t>
            </a:r>
            <a:r>
              <a:rPr lang="ru-RU" sz="2800" b="1" dirty="0">
                <a:solidFill>
                  <a:srgbClr val="FF0000"/>
                </a:solidFill>
              </a:rPr>
              <a:t>ОБСУЖДАЕМ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 другими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80% 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из того, что мы</a:t>
            </a:r>
            <a:r>
              <a:rPr lang="ru-RU" sz="2800" b="1" dirty="0">
                <a:solidFill>
                  <a:srgbClr val="FF0000"/>
                </a:solidFill>
              </a:rPr>
              <a:t> ИСПЫТЫВАЕМ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лично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95% 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из того, что мы </a:t>
            </a:r>
            <a:r>
              <a:rPr lang="ru-RU" sz="2800" b="1" dirty="0">
                <a:solidFill>
                  <a:srgbClr val="FF0000"/>
                </a:solidFill>
              </a:rPr>
              <a:t>ПРЕПОДАЕМ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кому-то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еще</a:t>
            </a:r>
          </a:p>
          <a:p>
            <a:pPr algn="ctr">
              <a:lnSpc>
                <a:spcPct val="150000"/>
              </a:lnSpc>
              <a:buFontTx/>
              <a:buNone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Уильям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Глассер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  <a:buFontTx/>
              <a:buNone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285860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2" action="ppaction://hlinkpres?slideindex=1&amp;slidetitle="/>
              </a:rPr>
              <a:t>за ограниченное рамками урока время дать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hlinkClick r:id="rId2" action="ppaction://hlinkpres?slideindex=1&amp;slidetitle=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2" action="ppaction://hlinkpres?slideindex=1&amp;slidetitle="/>
              </a:rPr>
              <a:t>   больший по объёму материал</a:t>
            </a:r>
            <a:r>
              <a:rPr lang="ru-RU" sz="2800" b="1" dirty="0" smtClean="0">
                <a:solidFill>
                  <a:srgbClr val="7030A0"/>
                </a:solidFill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3" action="ppaction://hlinkpres?slideindex=1&amp;slidetitle="/>
              </a:rPr>
              <a:t>показать геометрические преобразования 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hlinkClick r:id="rId3" action="ppaction://hlinkpres?slideindex=1&amp;slidetitle=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3" action="ppaction://hlinkpres?slideindex=1&amp;slidetitle="/>
              </a:rPr>
              <a:t>  фигур;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4" action="ppaction://hlinkpres?slideindex=1&amp;slidetitle="/>
              </a:rPr>
              <a:t>показать построение и преобразование графиков;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5" action="ppaction://hlinkpres?slideindex=1&amp;slidetitle="/>
              </a:rPr>
              <a:t>позволяет оперативно проверить уровень 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5" action="ppaction://hlinkpres?slideindex=1&amp;slidetitle="/>
              </a:rPr>
              <a:t>    усвоения учащимися программного материала;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6" action="ppaction://hlinkpres?slideindex=1&amp;slidetitle="/>
              </a:rPr>
              <a:t>давать материал в обобщённом виде;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использовать богатый наглядный материал, 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готовые графики, различные диаграммы, 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таблицы, содержащие интересную информацию;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7" action="ppaction://hlinkpres?slideindex=1&amp;slidetitle="/>
              </a:rPr>
              <a:t>акцентировать внимание на главные моменты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hlinkClick r:id="rId7" action="ppaction://hlinkpres?slideindex=1&amp;slidetitle=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7" action="ppaction://hlinkpres?slideindex=1&amp;slidetitle="/>
              </a:rPr>
              <a:t>   цветом, анимацией текста;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" action="ppaction://noaction"/>
              </a:rPr>
              <a:t>включать в урок исторический материал</a:t>
            </a:r>
            <a:r>
              <a:rPr lang="ru-RU" sz="2800" b="1" dirty="0" smtClean="0">
                <a:solidFill>
                  <a:srgbClr val="7030A0"/>
                </a:solidFill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hlinkClick r:id="rId8" action="ppaction://hlinkpres?slideindex=1&amp;slidetitle="/>
              </a:rPr>
              <a:t>включать в урок краеведческий материал.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357166"/>
            <a:ext cx="721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Презентации  на  уроках  позволяют: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6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8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000240"/>
            <a:ext cx="6000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hlinkClick r:id="rId2" action="ppaction://hlinkpres?slideindex=1&amp;slidetitle="/>
              </a:rPr>
              <a:t>Устная работа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WordArt 6"/>
          <p:cNvSpPr>
            <a:spLocks noChangeArrowheads="1" noChangeShapeType="1" noTextEdit="1"/>
          </p:cNvSpPr>
          <p:nvPr/>
        </p:nvSpPr>
        <p:spPr bwMode="auto">
          <a:xfrm>
            <a:off x="1643063" y="285750"/>
            <a:ext cx="5929312" cy="16430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8301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66CC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А ну - ка, упрости!</a:t>
            </a: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4868863"/>
            <a:ext cx="17287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1619250" y="2420938"/>
          <a:ext cx="5908675" cy="1187450"/>
        </p:xfrm>
        <a:graphic>
          <a:graphicData uri="http://schemas.openxmlformats.org/presentationml/2006/ole">
            <p:oleObj spid="_x0000_s4098" name="Формула" r:id="rId8" imgW="672840" imgH="177480" progId="Equation.3">
              <p:embed/>
            </p:oleObj>
          </a:graphicData>
        </a:graphic>
      </p:graphicFrame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3182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0" y="3182938"/>
          <a:ext cx="114300" cy="219075"/>
        </p:xfrm>
        <a:graphic>
          <a:graphicData uri="http://schemas.openxmlformats.org/presentationml/2006/ole">
            <p:oleObj spid="_x0000_s4099" name="Формула" r:id="rId9" imgW="114151" imgH="215619" progId="Equation.3">
              <p:embed/>
            </p:oleObj>
          </a:graphicData>
        </a:graphic>
      </p:graphicFrame>
      <p:sp>
        <p:nvSpPr>
          <p:cNvPr id="39948" name="WordArt 12"/>
          <p:cNvSpPr>
            <a:spLocks noChangeArrowheads="1" noChangeShapeType="1" noTextEdit="1"/>
          </p:cNvSpPr>
          <p:nvPr/>
        </p:nvSpPr>
        <p:spPr bwMode="auto">
          <a:xfrm>
            <a:off x="1763713" y="2349500"/>
            <a:ext cx="5905500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entury Schoolbook"/>
              </a:rPr>
              <a:t>13у+2+7у</a:t>
            </a:r>
          </a:p>
        </p:txBody>
      </p:sp>
      <p:sp>
        <p:nvSpPr>
          <p:cNvPr id="39952" name="WordArt 16"/>
          <p:cNvSpPr>
            <a:spLocks noChangeArrowheads="1" noChangeShapeType="1" noTextEdit="1"/>
          </p:cNvSpPr>
          <p:nvPr/>
        </p:nvSpPr>
        <p:spPr bwMode="auto">
          <a:xfrm>
            <a:off x="1619250" y="2133600"/>
            <a:ext cx="6624638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entury Schoolbook"/>
              </a:rPr>
              <a:t>7m-m+3m</a:t>
            </a:r>
            <a:endParaRPr lang="ru-RU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entury Schoolbook"/>
            </a:endParaRPr>
          </a:p>
        </p:txBody>
      </p:sp>
      <p:sp>
        <p:nvSpPr>
          <p:cNvPr id="39953" name="WordArt 17"/>
          <p:cNvSpPr>
            <a:spLocks noChangeArrowheads="1" noChangeShapeType="1" noTextEdit="1"/>
          </p:cNvSpPr>
          <p:nvPr/>
        </p:nvSpPr>
        <p:spPr bwMode="auto">
          <a:xfrm>
            <a:off x="1908175" y="2205038"/>
            <a:ext cx="5616575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entury Schoolbook"/>
              </a:rPr>
              <a:t>y+2y-7</a:t>
            </a:r>
            <a:endParaRPr lang="ru-RU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entury Schoolbook"/>
            </a:endParaRPr>
          </a:p>
        </p:txBody>
      </p:sp>
      <p:sp>
        <p:nvSpPr>
          <p:cNvPr id="39954" name="WordArt 18"/>
          <p:cNvSpPr>
            <a:spLocks noChangeArrowheads="1" noChangeShapeType="1" noTextEdit="1"/>
          </p:cNvSpPr>
          <p:nvPr/>
        </p:nvSpPr>
        <p:spPr bwMode="auto">
          <a:xfrm>
            <a:off x="1692275" y="2205038"/>
            <a:ext cx="5832475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entury Schoolbook"/>
              </a:rPr>
              <a:t>5x-2x-x</a:t>
            </a:r>
            <a:endParaRPr lang="ru-RU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entury Schoolbook"/>
            </a:endParaRPr>
          </a:p>
        </p:txBody>
      </p:sp>
      <p:sp>
        <p:nvSpPr>
          <p:cNvPr id="39955" name="WordArt 19"/>
          <p:cNvSpPr>
            <a:spLocks noChangeArrowheads="1" noChangeShapeType="1" noTextEdit="1"/>
          </p:cNvSpPr>
          <p:nvPr/>
        </p:nvSpPr>
        <p:spPr bwMode="auto">
          <a:xfrm>
            <a:off x="1979613" y="2060575"/>
            <a:ext cx="5616575" cy="174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entury Schoolbook"/>
              </a:rPr>
              <a:t>10z-z-z</a:t>
            </a:r>
            <a:endParaRPr lang="ru-RU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entury Schoolbook"/>
            </a:endParaRPr>
          </a:p>
        </p:txBody>
      </p:sp>
      <p:sp>
        <p:nvSpPr>
          <p:cNvPr id="39956" name="WordArt 20"/>
          <p:cNvSpPr>
            <a:spLocks noChangeArrowheads="1" noChangeShapeType="1" noTextEdit="1"/>
          </p:cNvSpPr>
          <p:nvPr/>
        </p:nvSpPr>
        <p:spPr bwMode="auto">
          <a:xfrm>
            <a:off x="1979613" y="1916113"/>
            <a:ext cx="5400675" cy="194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entury Schoolbook"/>
              </a:rPr>
              <a:t>c+8c+5</a:t>
            </a:r>
            <a:endParaRPr lang="ru-RU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entury Schoolbook"/>
            </a:endParaRPr>
          </a:p>
        </p:txBody>
      </p:sp>
      <p:sp>
        <p:nvSpPr>
          <p:cNvPr id="39957" name="WordArt 21"/>
          <p:cNvSpPr>
            <a:spLocks noChangeArrowheads="1" noChangeShapeType="1" noTextEdit="1"/>
          </p:cNvSpPr>
          <p:nvPr/>
        </p:nvSpPr>
        <p:spPr bwMode="auto">
          <a:xfrm>
            <a:off x="1547813" y="1989138"/>
            <a:ext cx="6264275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entury Schoolbook"/>
              </a:rPr>
              <a:t>12x+12x-4x</a:t>
            </a:r>
            <a:endParaRPr lang="ru-RU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entury Schoolbook"/>
            </a:endParaRPr>
          </a:p>
        </p:txBody>
      </p:sp>
      <p:sp>
        <p:nvSpPr>
          <p:cNvPr id="39958" name="WordArt 22"/>
          <p:cNvSpPr>
            <a:spLocks noChangeArrowheads="1" noChangeShapeType="1" noTextEdit="1"/>
          </p:cNvSpPr>
          <p:nvPr/>
        </p:nvSpPr>
        <p:spPr bwMode="auto">
          <a:xfrm>
            <a:off x="1619250" y="2276475"/>
            <a:ext cx="5761038" cy="174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entury Schoolbook"/>
              </a:rPr>
              <a:t>15c-2c+c</a:t>
            </a:r>
            <a:endParaRPr lang="ru-RU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entury Schoolboo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t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de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t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b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t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b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b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t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8" grpId="0" animBg="1"/>
      <p:bldP spid="39948" grpId="1" animBg="1"/>
      <p:bldP spid="39952" grpId="0" animBg="1"/>
      <p:bldP spid="39952" grpId="1" animBg="1"/>
      <p:bldP spid="39953" grpId="0" animBg="1"/>
      <p:bldP spid="39953" grpId="1" animBg="1"/>
      <p:bldP spid="39954" grpId="0" animBg="1"/>
      <p:bldP spid="39954" grpId="1" animBg="1"/>
      <p:bldP spid="39955" grpId="0" animBg="1"/>
      <p:bldP spid="39955" grpId="1" animBg="1"/>
      <p:bldP spid="39956" grpId="0" animBg="1"/>
      <p:bldP spid="39956" grpId="1" animBg="1"/>
      <p:bldP spid="39957" grpId="0" animBg="1"/>
      <p:bldP spid="39957" grpId="1" animBg="1"/>
      <p:bldP spid="39958" grpId="0" animBg="1"/>
      <p:bldP spid="3995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7" y="1428737"/>
            <a:ext cx="75724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Математический диктант</a:t>
            </a:r>
          </a:p>
          <a:p>
            <a:pPr algn="ctr"/>
            <a:endParaRPr lang="ru-RU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 descr="sova.gif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86578" y="4786322"/>
            <a:ext cx="222885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6525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pic>
        <p:nvPicPr>
          <p:cNvPr id="147459" name="Picture 3">
            <a:hlinkClick r:id="rId2" action="ppaction://hlinkpres?slideindex=1&amp;slidetitle=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289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Евсеева</cp:lastModifiedBy>
  <cp:revision>22</cp:revision>
  <dcterms:created xsi:type="dcterms:W3CDTF">2011-03-24T20:35:05Z</dcterms:created>
  <dcterms:modified xsi:type="dcterms:W3CDTF">2013-11-01T19:17:30Z</dcterms:modified>
</cp:coreProperties>
</file>