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80B94-AE34-4D30-A17F-5B7743BC0F0E}" type="datetimeFigureOut">
              <a:rPr lang="ru-RU" smtClean="0"/>
              <a:t>19.05.2013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B3D09-B1C8-40C1-8001-6E88DD7966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80B94-AE34-4D30-A17F-5B7743BC0F0E}" type="datetimeFigureOut">
              <a:rPr lang="ru-RU" smtClean="0"/>
              <a:t>19.05.2013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B3D09-B1C8-40C1-8001-6E88DD7966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80B94-AE34-4D30-A17F-5B7743BC0F0E}" type="datetimeFigureOut">
              <a:rPr lang="ru-RU" smtClean="0"/>
              <a:t>19.05.2013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B3D09-B1C8-40C1-8001-6E88DD796643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80B94-AE34-4D30-A17F-5B7743BC0F0E}" type="datetimeFigureOut">
              <a:rPr lang="ru-RU" smtClean="0"/>
              <a:t>19.05.2013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B3D09-B1C8-40C1-8001-6E88DD79664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80B94-AE34-4D30-A17F-5B7743BC0F0E}" type="datetimeFigureOut">
              <a:rPr lang="ru-RU" smtClean="0"/>
              <a:t>19.05.2013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B3D09-B1C8-40C1-8001-6E88DD7966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80B94-AE34-4D30-A17F-5B7743BC0F0E}" type="datetimeFigureOut">
              <a:rPr lang="ru-RU" smtClean="0"/>
              <a:t>19.05.2013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B3D09-B1C8-40C1-8001-6E88DD79664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80B94-AE34-4D30-A17F-5B7743BC0F0E}" type="datetimeFigureOut">
              <a:rPr lang="ru-RU" smtClean="0"/>
              <a:t>19.05.2013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B3D09-B1C8-40C1-8001-6E88DD7966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80B94-AE34-4D30-A17F-5B7743BC0F0E}" type="datetimeFigureOut">
              <a:rPr lang="ru-RU" smtClean="0"/>
              <a:t>19.05.2013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B3D09-B1C8-40C1-8001-6E88DD7966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80B94-AE34-4D30-A17F-5B7743BC0F0E}" type="datetimeFigureOut">
              <a:rPr lang="ru-RU" smtClean="0"/>
              <a:t>19.05.2013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B3D09-B1C8-40C1-8001-6E88DD7966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80B94-AE34-4D30-A17F-5B7743BC0F0E}" type="datetimeFigureOut">
              <a:rPr lang="ru-RU" smtClean="0"/>
              <a:t>19.05.2013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B3D09-B1C8-40C1-8001-6E88DD796643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80B94-AE34-4D30-A17F-5B7743BC0F0E}" type="datetimeFigureOut">
              <a:rPr lang="ru-RU" smtClean="0"/>
              <a:t>19.05.2013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B3D09-B1C8-40C1-8001-6E88DD79664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FD80B94-AE34-4D30-A17F-5B7743BC0F0E}" type="datetimeFigureOut">
              <a:rPr lang="ru-RU" smtClean="0"/>
              <a:t>19.05.2013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CCB3D09-B1C8-40C1-8001-6E88DD79664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764703"/>
            <a:ext cx="6513513" cy="1368153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C00000"/>
                </a:solidFill>
                <a:cs typeface="Aharoni" pitchFamily="2" charset="-79"/>
              </a:rPr>
              <a:t>КУРСЫ</a:t>
            </a:r>
            <a:endParaRPr lang="ru-RU" sz="6000" dirty="0">
              <a:solidFill>
                <a:srgbClr val="C00000"/>
              </a:solidFill>
              <a:cs typeface="Aharoni" pitchFamily="2" charset="-79"/>
            </a:endParaRPr>
          </a:p>
        </p:txBody>
      </p:sp>
      <p:pic>
        <p:nvPicPr>
          <p:cNvPr id="1028" name="Picture 4" descr="C:\Users\Natalya\AppData\Local\Microsoft\Windows\Temporary Internet Files\Content.IE5\QE7W3V34\MC90044042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348880"/>
            <a:ext cx="5976664" cy="31683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08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403648" y="1557338"/>
            <a:ext cx="5688632" cy="107950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Свидетельство о повышении квалификации выданное </a:t>
            </a:r>
            <a:br>
              <a:rPr lang="ru-RU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ru-RU" sz="24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Шиян</a:t>
            </a:r>
            <a:r>
              <a:rPr lang="ru-RU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Наталье Федоровне</a:t>
            </a:r>
            <a:endParaRPr lang="ru-RU" sz="24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4294967295"/>
          </p:nvPr>
        </p:nvSpPr>
        <p:spPr>
          <a:xfrm>
            <a:off x="899592" y="2852738"/>
            <a:ext cx="7200800" cy="25209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Красноярским  краевым институтом повышения квалификации учителей  по программе «Теория  и технология  способа диалектического обучения»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   В </a:t>
            </a:r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объеме  144 часа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                             Красноярск 2010г</a:t>
            </a:r>
            <a:endParaRPr lang="ru-RU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22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4294967295"/>
          </p:nvPr>
        </p:nvSpPr>
        <p:spPr>
          <a:xfrm>
            <a:off x="971600" y="2924175"/>
            <a:ext cx="7200800" cy="25209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Красноярским краевым институтом повышения квалификации и профессиональной переподготовки РО по курсу «Обучение детей, нуждающихся в обучении на дому, по основным программам общего образования с использованием интернет технологий»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В </a:t>
            </a:r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объеме -144 часа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                            Красноярск  2011г</a:t>
            </a:r>
            <a:endParaRPr lang="ru-RU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1547664" y="1628775"/>
            <a:ext cx="6048672" cy="1152525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Свидетельство о повышении квалификации выданное</a:t>
            </a:r>
            <a:br>
              <a:rPr lang="ru-RU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ru-RU" sz="24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Шиян</a:t>
            </a:r>
            <a:r>
              <a:rPr lang="ru-RU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Наталье Федоровне</a:t>
            </a:r>
            <a:endParaRPr lang="ru-RU" sz="24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77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4294967295"/>
          </p:nvPr>
        </p:nvSpPr>
        <p:spPr>
          <a:xfrm>
            <a:off x="1259632" y="3752850"/>
            <a:ext cx="6624736" cy="19081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               </a:t>
            </a:r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Сертификат </a:t>
            </a:r>
          </a:p>
          <a:p>
            <a:pPr marL="0" indent="0">
              <a:buNone/>
            </a:pPr>
            <a:r>
              <a:rPr lang="ru-RU" sz="24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Шиян</a:t>
            </a:r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Наталье Федоровне</a:t>
            </a:r>
          </a:p>
          <a:p>
            <a:pPr marL="0" indent="0">
              <a:buNone/>
            </a:pPr>
            <a:r>
              <a:rPr lang="ru-RU" sz="17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Прослушала курс по теме «Реализация требований ФГОС  в новых линиях учебников биологии»</a:t>
            </a:r>
          </a:p>
          <a:p>
            <a:pPr marL="0" indent="0">
              <a:buNone/>
            </a:pPr>
            <a:r>
              <a:rPr lang="ru-RU" sz="17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7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                                             2012 г</a:t>
            </a:r>
            <a:endParaRPr lang="ru-RU" sz="17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1259632" y="1844675"/>
            <a:ext cx="6192688" cy="1693863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              </a:t>
            </a:r>
            <a:r>
              <a:rPr lang="ru-RU" sz="18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Сертификат </a:t>
            </a:r>
            <a:br>
              <a:rPr lang="ru-RU" sz="18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ru-RU" sz="18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Шиян</a:t>
            </a:r>
            <a:r>
              <a:rPr lang="ru-RU" sz="18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Наталье Федоровне</a:t>
            </a:r>
            <a:br>
              <a:rPr lang="ru-RU" sz="18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ru-RU" sz="18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участник 4 Всероссийской  научно-методической конференции «Современное состояние школьного  естественнонаучного образования: тенденции и перспективы»           2011 г</a:t>
            </a:r>
            <a:endParaRPr lang="ru-RU" sz="18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47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sz="half" idx="4294967295"/>
          </p:nvPr>
        </p:nvSpPr>
        <p:spPr>
          <a:xfrm>
            <a:off x="1115616" y="3357563"/>
            <a:ext cx="6768752" cy="25923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Прошла </a:t>
            </a:r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обучение в красноярском краевом институте повышения квалификации и профессиональной переподготовки работников образования по теме «Сложные вопросы современной школьной программы по биологии</a:t>
            </a:r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»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                        </a:t>
            </a:r>
            <a:r>
              <a:rPr lang="ru-RU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К</a:t>
            </a:r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расноярск  2009 г</a:t>
            </a:r>
            <a:endParaRPr lang="ru-RU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 idx="4294967295"/>
          </p:nvPr>
        </p:nvSpPr>
        <p:spPr>
          <a:xfrm>
            <a:off x="1331640" y="1628775"/>
            <a:ext cx="6696744" cy="1512888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     Удостоверение</a:t>
            </a:r>
            <a:r>
              <a:rPr lang="ru-RU" sz="20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br>
              <a:rPr lang="ru-RU" sz="20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ru-RU" sz="20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о краткосрочном повышении квалификации выдано</a:t>
            </a:r>
            <a:br>
              <a:rPr lang="ru-RU" sz="20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ru-RU" sz="20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Шиян</a:t>
            </a:r>
            <a:r>
              <a:rPr lang="ru-RU" sz="20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Наталье Федоровне</a:t>
            </a:r>
            <a:endParaRPr lang="ru-RU" sz="20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17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75</TotalTime>
  <Words>129</Words>
  <Application>Microsoft Office PowerPoint</Application>
  <PresentationFormat>Экран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Волна</vt:lpstr>
      <vt:lpstr>КУРСЫ</vt:lpstr>
      <vt:lpstr>Свидетельство о повышении квалификации выданное  Шиян Наталье Федоровне</vt:lpstr>
      <vt:lpstr>Свидетельство о повышении квалификации выданное Шиян Наталье Федоровне</vt:lpstr>
      <vt:lpstr>              Сертификат  Шиян Наталье Федоровне участник 4 Всероссийской  научно-методической конференции «Современное состояние школьного  естественнонаучного образования: тенденции и перспективы»           2011 г</vt:lpstr>
      <vt:lpstr>      Удостоверение  о краткосрочном повышении квалификации выдано Шиян Наталье Федоровне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курсы</dc:title>
  <dc:creator>Natalya</dc:creator>
  <cp:lastModifiedBy>Natalya</cp:lastModifiedBy>
  <cp:revision>11</cp:revision>
  <dcterms:created xsi:type="dcterms:W3CDTF">2013-05-18T17:09:56Z</dcterms:created>
  <dcterms:modified xsi:type="dcterms:W3CDTF">2013-05-19T05:05:25Z</dcterms:modified>
</cp:coreProperties>
</file>