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6" r:id="rId10"/>
    <p:sldId id="265" r:id="rId11"/>
    <p:sldId id="264" r:id="rId12"/>
    <p:sldId id="269" r:id="rId13"/>
    <p:sldId id="268" r:id="rId14"/>
    <p:sldId id="270" r:id="rId15"/>
    <p:sldId id="271" r:id="rId16"/>
    <p:sldId id="272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Литературный КВН в 5 классе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Тема: «Проверка знаний литературы учащихся 5 классов»</a:t>
            </a:r>
          </a:p>
          <a:p>
            <a:pPr marL="0" indent="0" algn="ctr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16668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b="1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4 этап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«Царевна-лягушка»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Проведение</a:t>
            </a:r>
          </a:p>
          <a:p>
            <a:r>
              <a:rPr lang="ru-RU" sz="2800" b="1" i="1" dirty="0" smtClean="0"/>
              <a:t>викторин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277853" cy="30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4 этап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И.С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Тургенев «Муму»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Проведение</a:t>
            </a:r>
          </a:p>
          <a:p>
            <a:r>
              <a:rPr lang="ru-RU" sz="2800" b="1" i="1" dirty="0" smtClean="0"/>
              <a:t>викторин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38437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7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4 этап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А.П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. Чехов «Хирургия»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Проведение</a:t>
            </a:r>
          </a:p>
          <a:p>
            <a:r>
              <a:rPr lang="ru-RU" sz="2800" b="1" i="1" dirty="0" smtClean="0"/>
              <a:t>викторин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550511" cy="197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5 этап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4273" y="1152962"/>
            <a:ext cx="3246487" cy="4625489"/>
          </a:xfrm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rgbClr val="002060"/>
                </a:solidFill>
              </a:rPr>
              <a:t>Загадка</a:t>
            </a:r>
            <a:r>
              <a:rPr lang="ru-RU" sz="2400" dirty="0">
                <a:solidFill>
                  <a:srgbClr val="002060"/>
                </a:solidFill>
              </a:rPr>
              <a:t> – поэтическое замысловатое описание какого-либо </a:t>
            </a:r>
            <a:r>
              <a:rPr lang="ru-RU" sz="2400">
                <a:solidFill>
                  <a:srgbClr val="002060"/>
                </a:solidFill>
              </a:rPr>
              <a:t>предмета </a:t>
            </a:r>
            <a:r>
              <a:rPr lang="ru-RU" sz="2400" smtClean="0">
                <a:solidFill>
                  <a:srgbClr val="002060"/>
                </a:solidFill>
              </a:rPr>
              <a:t>или </a:t>
            </a:r>
            <a:r>
              <a:rPr lang="ru-RU" sz="2400" dirty="0">
                <a:solidFill>
                  <a:srgbClr val="002060"/>
                </a:solidFill>
              </a:rPr>
              <a:t>явления, сделанное с целью испытать сообразительность человека.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/>
              <a:t>Завершающее задание</a:t>
            </a:r>
          </a:p>
          <a:p>
            <a:r>
              <a:rPr lang="ru-RU" sz="3000" b="1" i="1" dirty="0" smtClean="0"/>
              <a:t>(разгадывание загадок)</a:t>
            </a:r>
            <a:endParaRPr lang="ru-RU" sz="3000" b="1" i="1" dirty="0"/>
          </a:p>
        </p:txBody>
      </p:sp>
    </p:spTree>
    <p:extLst>
      <p:ext uri="{BB962C8B-B14F-4D97-AF65-F5344CB8AC3E}">
        <p14:creationId xmlns:p14="http://schemas.microsoft.com/office/powerpoint/2010/main" val="21575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400" dirty="0">
                <a:solidFill>
                  <a:srgbClr val="002060"/>
                </a:solidFill>
              </a:rPr>
              <a:t>Я вдыхаю много пыли,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вы здоровы были.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2567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400" dirty="0">
                <a:solidFill>
                  <a:srgbClr val="002060"/>
                </a:solidFill>
              </a:rPr>
              <a:t>Дом на ножках,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Посреди – окошко.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Засветится окно –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Появится кино.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9368" y="419317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400" dirty="0">
                <a:solidFill>
                  <a:srgbClr val="002060"/>
                </a:solidFill>
              </a:rPr>
              <a:t>В белом </a:t>
            </a:r>
            <a:r>
              <a:rPr lang="ru-RU" sz="2400" dirty="0" err="1">
                <a:solidFill>
                  <a:srgbClr val="002060"/>
                </a:solidFill>
              </a:rPr>
              <a:t>сундучище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Мы храним на полках пищу.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 дворе стоит жарища,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 сундуке – холодища.</a:t>
            </a:r>
          </a:p>
        </p:txBody>
      </p:sp>
    </p:spTree>
    <p:extLst>
      <p:ext uri="{BB962C8B-B14F-4D97-AF65-F5344CB8AC3E}">
        <p14:creationId xmlns:p14="http://schemas.microsoft.com/office/powerpoint/2010/main" val="14216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omigo.com/images/Flower-wall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7" y="601905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21393" cy="46996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СПАСИБО 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 этап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Команда «</a:t>
            </a:r>
            <a:r>
              <a:rPr lang="ru-RU" sz="3000" b="1" dirty="0" err="1" smtClean="0">
                <a:solidFill>
                  <a:srgbClr val="002060"/>
                </a:solidFill>
              </a:rPr>
              <a:t>Любознайки</a:t>
            </a:r>
            <a:r>
              <a:rPr lang="ru-RU" sz="30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Любо нам знать,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Любо нам читать,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Любо в КВН нам побеждать!!!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Приветствие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2 </a:t>
            </a:r>
            <a:r>
              <a:rPr lang="ru-RU" sz="4400" dirty="0"/>
              <a:t>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Жюри мы очень просим объективно всех судить, и кому быть победителем – справедливо все решить.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Пожелания жюри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395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3 этап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Задание: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«Разгадка кроссворда»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Разминка команд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5139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463040" y="3451263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463040" y="3451263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КРОССВОРД </a:t>
            </a:r>
            <a:r>
              <a:rPr lang="ru-RU" sz="3100" dirty="0">
                <a:solidFill>
                  <a:srgbClr val="002060"/>
                </a:solidFill>
                <a:latin typeface="Arial Black" pitchFamily="34" charset="0"/>
              </a:rPr>
              <a:t>НА БУКВУ «О</a:t>
            </a: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 Black" pitchFamily="34" charset="0"/>
              </a:rPr>
              <a:t>(на знание русских народных сказок)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3763" y="212262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667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557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5811" y="212262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7982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1715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212262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99667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5710" y="212261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5811" y="256489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5710" y="256489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99667" y="256489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662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571" y="212261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67619" y="212261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9667" y="2122618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1715" y="212262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635571" y="300717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7619" y="300717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7982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00030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2078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95811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5710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31715" y="345126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667" y="3445341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3662" y="300898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63763" y="300306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9667" y="300717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64126" y="2564904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32078" y="256489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99667" y="4340410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35934" y="4334026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00030" y="4334027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3763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367982" y="434040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67619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35934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619" y="5229353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99667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67619" y="3889535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811" y="4787072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31715" y="3898129"/>
            <a:ext cx="432048" cy="4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ъект 71"/>
          <p:cNvSpPr>
            <a:spLocks noGrp="1"/>
          </p:cNvSpPr>
          <p:nvPr>
            <p:ph idx="1"/>
          </p:nvPr>
        </p:nvSpPr>
        <p:spPr>
          <a:xfrm>
            <a:off x="1689707" y="5877272"/>
            <a:ext cx="6196405" cy="2271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475656" y="2786045"/>
            <a:ext cx="1800200" cy="200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Ключевое слово: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Овощ, которому советуют: «…, не ходи на тот </a:t>
            </a:r>
            <a:r>
              <a:rPr lang="ru-RU" sz="1400" dirty="0" err="1" smtClean="0">
                <a:solidFill>
                  <a:schemeClr val="tx1"/>
                </a:solidFill>
              </a:rPr>
              <a:t>конечик</a:t>
            </a:r>
            <a:r>
              <a:rPr lang="ru-RU" sz="1400" dirty="0" smtClean="0">
                <a:solidFill>
                  <a:schemeClr val="tx1"/>
                </a:solidFill>
              </a:rPr>
              <a:t>, о то мышка придет, тебе хвостик отгрызет»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935934" y="2122612"/>
            <a:ext cx="432048" cy="442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35934" y="2564904"/>
            <a:ext cx="432048" cy="4440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35934" y="3008983"/>
            <a:ext cx="432048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5934" y="3898129"/>
            <a:ext cx="432048" cy="4336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5934" y="3451264"/>
            <a:ext cx="432048" cy="446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5934" y="4787073"/>
            <a:ext cx="432048" cy="4422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31715" y="5229353"/>
            <a:ext cx="436267" cy="4422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31715" y="4340410"/>
            <a:ext cx="436267" cy="446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181</TotalTime>
  <Words>604</Words>
  <Application>Microsoft Office PowerPoint</Application>
  <PresentationFormat>Экран (4:3)</PresentationFormat>
  <Paragraphs>304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Литературный КВН в 5 классе</vt:lpstr>
      <vt:lpstr>1 этап</vt:lpstr>
      <vt:lpstr>2 этап</vt:lpstr>
      <vt:lpstr>3 этап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 КРОССВОРД НА БУКВУ «О»  (на знание русских народных сказок) </vt:lpstr>
      <vt:lpstr>4 этап</vt:lpstr>
      <vt:lpstr>4 этап</vt:lpstr>
      <vt:lpstr>4 этап</vt:lpstr>
      <vt:lpstr>5 этап 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Литературный КВН в 5 классе</dc:title>
  <dc:creator>Василиса</dc:creator>
  <cp:lastModifiedBy>Василиса</cp:lastModifiedBy>
  <cp:revision>23</cp:revision>
  <dcterms:created xsi:type="dcterms:W3CDTF">2015-02-01T17:49:25Z</dcterms:created>
  <dcterms:modified xsi:type="dcterms:W3CDTF">2015-02-01T21:00:54Z</dcterms:modified>
</cp:coreProperties>
</file>