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88945CA-FCBE-41B6-B32B-F126056AE1D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539102E-0B29-4F0E-BC89-C7C20F69AD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8458200" cy="3929090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latin typeface="+mj-lt"/>
              </a:rPr>
              <a:t>Образ </a:t>
            </a:r>
            <a:r>
              <a:rPr lang="ru-RU" sz="7200" b="1" dirty="0" smtClean="0">
                <a:latin typeface="+mj-lt"/>
              </a:rPr>
              <a:t>Мцыри в поэме М.Ю.Лермонтова.</a:t>
            </a:r>
            <a:endParaRPr lang="ru-RU" sz="7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257816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/>
              <a:t>Спасибо за работу!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785794"/>
            <a:ext cx="8458200" cy="535785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Цели:</a:t>
            </a:r>
          </a:p>
          <a:p>
            <a:pPr marL="742950" indent="-742950">
              <a:buAutoNum type="arabicPeriod"/>
            </a:pPr>
            <a:r>
              <a:rPr lang="ru-RU" sz="3600" b="1" dirty="0" smtClean="0"/>
              <a:t>формирование понятия об основной цели в жизни Мцыри;</a:t>
            </a:r>
          </a:p>
          <a:p>
            <a:pPr marL="742950" indent="-742950">
              <a:buAutoNum type="arabicPeriod"/>
            </a:pPr>
            <a:r>
              <a:rPr lang="ru-RU" sz="3600" b="1" dirty="0" smtClean="0"/>
              <a:t>определение способов раскрытия образа главного героя;</a:t>
            </a:r>
          </a:p>
          <a:p>
            <a:pPr marL="742950" indent="-742950">
              <a:buAutoNum type="arabicPeriod"/>
            </a:pPr>
            <a:r>
              <a:rPr lang="ru-RU" sz="3600" b="1" dirty="0" smtClean="0"/>
              <a:t>формирование активной жизненной позиции и развитие речи и творческого воображения.</a:t>
            </a:r>
          </a:p>
          <a:p>
            <a:pPr marL="742950" indent="-742950">
              <a:buAutoNum type="arabicPeriod"/>
            </a:pP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142984"/>
            <a:ext cx="8458200" cy="3000396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… что за огненная душа, что за могучий дух, что за исполинская натура у  этого Мцыри!</a:t>
            </a:r>
            <a:br>
              <a:rPr lang="ru-RU" b="1" dirty="0" smtClean="0"/>
            </a:br>
            <a:r>
              <a:rPr lang="ru-RU" b="1" dirty="0" smtClean="0"/>
              <a:t>                                  </a:t>
            </a:r>
            <a:br>
              <a:rPr lang="ru-RU" b="1" dirty="0" smtClean="0"/>
            </a:br>
            <a:r>
              <a:rPr lang="ru-RU" b="1" dirty="0" smtClean="0"/>
              <a:t>                                      </a:t>
            </a:r>
            <a:r>
              <a:rPr lang="ru-RU" b="1" i="1" dirty="0" smtClean="0"/>
              <a:t>В.Г.Белинский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71480"/>
            <a:ext cx="8458200" cy="5143536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/>
              <a:t>Каким вы увидели Мцыри в данных эпизодах?</a:t>
            </a:r>
          </a:p>
          <a:p>
            <a:endParaRPr lang="ru-RU" sz="4000" b="1" dirty="0" smtClean="0"/>
          </a:p>
          <a:p>
            <a:r>
              <a:rPr lang="ru-RU" sz="4000" b="1" dirty="0" smtClean="0"/>
              <a:t>А) Бегство из монастыря, попытка найти дорогу в родной край.</a:t>
            </a:r>
          </a:p>
          <a:p>
            <a:r>
              <a:rPr lang="ru-RU" sz="4000" b="1" dirty="0" smtClean="0"/>
              <a:t>Б)Встреча с молодой грузинской.</a:t>
            </a:r>
          </a:p>
          <a:p>
            <a:r>
              <a:rPr lang="ru-RU" sz="4000" b="1" dirty="0" smtClean="0"/>
              <a:t>В) Бой с барсом.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&quot;Вид Пятигорска. Акварель М. Ю. Лермонтова. (1837).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95287" y="260350"/>
            <a:ext cx="8322013" cy="5883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&quot;Воспоминания о Кавказе. Художник М. Ю. Лермонтов. (1838).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188912"/>
            <a:ext cx="7537476" cy="6162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&quot;Военно-Грузинская дорога близ Мухета. Художник М. Ю. Лермонтов. (1837).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97830"/>
            <a:ext cx="8105802" cy="5955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голова Мцыр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260350"/>
            <a:ext cx="4984750" cy="626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04664"/>
            <a:ext cx="7958166" cy="645333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Домашнее задание</a:t>
            </a:r>
          </a:p>
          <a:p>
            <a:endParaRPr lang="ru-RU" sz="3200" b="1" dirty="0" smtClean="0"/>
          </a:p>
          <a:p>
            <a:pPr marL="514350" indent="-514350">
              <a:buAutoNum type="arabicParenR"/>
            </a:pPr>
            <a:r>
              <a:rPr lang="ru-RU" sz="3200" b="1" dirty="0" smtClean="0"/>
              <a:t>Ответить на один из вопросов: что значит жить для Мцыри или  почему Мцыри умирает?</a:t>
            </a:r>
          </a:p>
          <a:p>
            <a:pPr marL="514350" indent="-514350">
              <a:buAutoNum type="arabicParenR"/>
            </a:pPr>
            <a:r>
              <a:rPr lang="ru-RU" sz="3200" b="1" dirty="0" smtClean="0"/>
              <a:t>Нарисовать иллюстрацию к понравившемуся эпизоду, подкрепив 2-3 строками из произведения</a:t>
            </a:r>
          </a:p>
          <a:p>
            <a:pPr marL="514350" indent="-514350">
              <a:buAutoNum type="arabicParenR"/>
            </a:pPr>
            <a:r>
              <a:rPr lang="ru-RU" sz="3200" b="1" dirty="0" smtClean="0"/>
              <a:t>Выучить наизусть гл 18.</a:t>
            </a:r>
          </a:p>
          <a:p>
            <a:pPr marL="514350" indent="-514350">
              <a:buAutoNum type="arabicParenR"/>
            </a:pPr>
            <a:endParaRPr lang="ru-RU" sz="3200" b="1" dirty="0" smtClean="0"/>
          </a:p>
          <a:p>
            <a:endParaRPr lang="ru-RU" sz="3200" b="1" dirty="0" smtClean="0"/>
          </a:p>
          <a:p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127</TotalTime>
  <Words>124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Презентация PowerPoint</vt:lpstr>
      <vt:lpstr>Презентация PowerPoint</vt:lpstr>
      <vt:lpstr>… что за огненная душа, что за могучий дух, что за исполинская натура у  этого Мцыри!                                                                          В.Г.Белинский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работу!</vt:lpstr>
    </vt:vector>
  </TitlesOfParts>
  <Company>МОУ СОШ-55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Репортаж - повествование</dc:title>
  <dc:creator>Светлана</dc:creator>
  <cp:lastModifiedBy>1</cp:lastModifiedBy>
  <cp:revision>15</cp:revision>
  <dcterms:created xsi:type="dcterms:W3CDTF">2014-10-25T00:43:13Z</dcterms:created>
  <dcterms:modified xsi:type="dcterms:W3CDTF">2015-02-05T07:04:40Z</dcterms:modified>
</cp:coreProperties>
</file>