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0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F776-235A-41FD-BF9B-D115839E6506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796-FB5B-4F96-9E6A-C389254AC1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F776-235A-41FD-BF9B-D115839E6506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796-FB5B-4F96-9E6A-C389254AC1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F776-235A-41FD-BF9B-D115839E6506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796-FB5B-4F96-9E6A-C389254AC1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F776-235A-41FD-BF9B-D115839E6506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796-FB5B-4F96-9E6A-C389254AC1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F776-235A-41FD-BF9B-D115839E6506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796-FB5B-4F96-9E6A-C389254AC1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F776-235A-41FD-BF9B-D115839E6506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796-FB5B-4F96-9E6A-C389254AC1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F776-235A-41FD-BF9B-D115839E6506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796-FB5B-4F96-9E6A-C389254AC1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F776-235A-41FD-BF9B-D115839E6506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796-FB5B-4F96-9E6A-C389254AC1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F776-235A-41FD-BF9B-D115839E6506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796-FB5B-4F96-9E6A-C389254AC1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F776-235A-41FD-BF9B-D115839E6506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796-FB5B-4F96-9E6A-C389254AC1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F776-235A-41FD-BF9B-D115839E6506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796-FB5B-4F96-9E6A-C389254AC1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0F776-235A-41FD-BF9B-D115839E6506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1A796-FB5B-4F96-9E6A-C389254AC12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Картинки по модулям\модуль 6 закуски\салат мясной, столичный\0448037c04b803de75ad6b9c06cecca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1" y="3071810"/>
            <a:ext cx="2500330" cy="2001121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10027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ПМ-06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« Приготовление холодных блюд и закусок»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71600" y="3571876"/>
            <a:ext cx="6400800" cy="135732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                        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Профессиональная компетенция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                  ПК-2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                          Готовить и оформлять салаты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1" name="Picture 3" descr="C:\Users\User\Desktop\Картинки по модулям\модуль 6 закуски\салат мясной, столичный\salat_s_vetchinoj_i_syrom1_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94046" y="428605"/>
            <a:ext cx="2087953" cy="15001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Цели 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6000" dirty="0" smtClean="0"/>
              <a:t>     обучающая</a:t>
            </a:r>
          </a:p>
          <a:p>
            <a:pPr algn="just">
              <a:buFont typeface="Wingdings" pitchFamily="2" charset="2"/>
              <a:buChar char="v"/>
            </a:pPr>
            <a:r>
              <a:rPr lang="ru-RU" sz="6000" dirty="0" smtClean="0"/>
              <a:t>     развивающая</a:t>
            </a:r>
          </a:p>
          <a:p>
            <a:pPr algn="just">
              <a:buFont typeface="Wingdings" pitchFamily="2" charset="2"/>
              <a:buChar char="v"/>
            </a:pPr>
            <a:r>
              <a:rPr lang="ru-RU" sz="6000" dirty="0" smtClean="0"/>
              <a:t>     воспитательная</a:t>
            </a:r>
            <a:endParaRPr lang="ru-RU" sz="6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Салат коктейль с ветчиной и сыром</a:t>
            </a:r>
            <a:endParaRPr lang="ru-RU" dirty="0"/>
          </a:p>
        </p:txBody>
      </p:sp>
      <p:pic>
        <p:nvPicPr>
          <p:cNvPr id="1026" name="Picture 2" descr="C:\Users\User\Documents\фото холодные блюда\SAM_026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1" y="1600201"/>
            <a:ext cx="3200405" cy="240030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7" name="Picture 3" descr="C:\Users\User\Documents\фото холодные блюда\Ла ла ла214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429000"/>
            <a:ext cx="2857520" cy="214314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Рецептура  салата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                         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397000"/>
          <a:ext cx="6096000" cy="3876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продуктов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       брутто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   нетто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сыр                                                      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     22                                         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20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ветчина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        20,4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 20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огурцы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     25 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 20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яйца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 10  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майонез        </a:t>
                      </a:r>
                      <a:r>
                        <a:rPr lang="ru-RU" dirty="0" smtClean="0"/>
                        <a:t>сметана</a:t>
                      </a:r>
                      <a:r>
                        <a:rPr lang="ru-RU" dirty="0" smtClean="0"/>
                        <a:t>                                                   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 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 15</a:t>
                      </a:r>
                    </a:p>
                    <a:p>
                      <a:pPr algn="ctr"/>
                      <a:r>
                        <a:rPr lang="ru-RU" dirty="0" smtClean="0"/>
                        <a:t>        10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перец сладкий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       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 10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зелень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    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 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выход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                  100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Технология приготовления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Огурцы, сыр, ветчину, перец нарезают тонкой соломкой и укладывают слоями в фужер или </a:t>
            </a:r>
            <a:r>
              <a:rPr lang="ru-RU" sz="4400" dirty="0" err="1" smtClean="0"/>
              <a:t>креманку</a:t>
            </a:r>
            <a:r>
              <a:rPr lang="ru-RU" sz="4400" dirty="0" smtClean="0"/>
              <a:t>, поливают смесью майонеза  и сметаны , украшают</a:t>
            </a:r>
            <a:endParaRPr lang="ru-RU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Этапы выполнения задания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002060"/>
                </a:solidFill>
              </a:rPr>
              <a:t>Изучить технологическую карту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002060"/>
                </a:solidFill>
              </a:rPr>
              <a:t>Организовать рабочее место ( посуда , инвентарь )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002060"/>
                </a:solidFill>
              </a:rPr>
              <a:t>Взвесить ингредиенты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002060"/>
                </a:solidFill>
              </a:rPr>
              <a:t>Произвести механическую кулинарную обработку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002060"/>
                </a:solidFill>
              </a:rPr>
              <a:t>Произвести тепловую обработку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002060"/>
                </a:solidFill>
              </a:rPr>
              <a:t>Произвести нарезку продуктов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002060"/>
                </a:solidFill>
              </a:rPr>
              <a:t>Соединить нарезанные продукты и заправить  майонезом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оформить салат для подачи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002060"/>
                </a:solidFill>
              </a:rPr>
              <a:t>Произвести взвешивание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подать блюдо для подачи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145</Words>
  <Application>Microsoft Office PowerPoint</Application>
  <PresentationFormat>Экран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ПМ-06  « Приготовление холодных блюд и закусок»</vt:lpstr>
      <vt:lpstr>Цели :</vt:lpstr>
      <vt:lpstr>Салат коктейль с ветчиной и сыром</vt:lpstr>
      <vt:lpstr>Рецептура  салата</vt:lpstr>
      <vt:lpstr>Технология приготовления</vt:lpstr>
      <vt:lpstr>Этапы выполнения задания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ПМ-06 « Приготовление холодных блюд и закусок</dc:title>
  <dc:creator>User</dc:creator>
  <cp:lastModifiedBy>User</cp:lastModifiedBy>
  <cp:revision>7</cp:revision>
  <dcterms:created xsi:type="dcterms:W3CDTF">2013-11-01T05:51:30Z</dcterms:created>
  <dcterms:modified xsi:type="dcterms:W3CDTF">2013-11-01T07:01:07Z</dcterms:modified>
</cp:coreProperties>
</file>