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366326-5EF1-4E55-B87E-1CB2C9BCB4BF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669F7A-5732-4CDF-B021-A8739E167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29652" cy="5715016"/>
          </a:xfrm>
        </p:spPr>
        <p:txBody>
          <a:bodyPr>
            <a:normAutofit/>
          </a:bodyPr>
          <a:lstStyle/>
          <a:p>
            <a:r>
              <a:rPr lang="ru-RU" b="1" dirty="0" smtClean="0"/>
              <a:t>Новые образовательные технологии в урочной деятельности как одно из условий повышения качества образования учащихся.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/>
              <a:t>Подготовила: </a:t>
            </a:r>
            <a:r>
              <a:rPr lang="ru-RU" dirty="0" smtClean="0"/>
              <a:t>Шумилина Т.Б.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57166"/>
            <a:ext cx="8153400" cy="5738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/>
              <a:t>Возможности персонального сайта практически неисчерпаемы во всех сферах педагогической деятельности.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071678"/>
            <a:ext cx="8643998" cy="114300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 !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582028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b="1" dirty="0" smtClean="0"/>
              <a:t>Педагогическая технология</a:t>
            </a:r>
            <a:r>
              <a:rPr lang="ru-RU" sz="4800" dirty="0" smtClean="0"/>
              <a:t> –</a:t>
            </a:r>
          </a:p>
          <a:p>
            <a:pPr algn="just">
              <a:buNone/>
            </a:pPr>
            <a:r>
              <a:rPr lang="ru-RU" sz="4800" dirty="0" smtClean="0"/>
              <a:t> это содержательная техника</a:t>
            </a:r>
          </a:p>
          <a:p>
            <a:pPr algn="just">
              <a:buNone/>
            </a:pPr>
            <a:r>
              <a:rPr lang="ru-RU" sz="4800" dirty="0" smtClean="0"/>
              <a:t>реализации учебного процесса                          </a:t>
            </a:r>
          </a:p>
          <a:p>
            <a:pPr algn="just">
              <a:buNone/>
            </a:pPr>
            <a:r>
              <a:rPr lang="ru-RU" sz="4800" dirty="0" smtClean="0"/>
              <a:t>                            (В.П.Беспалько).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Педагогические технологии.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Проблемное обучение</a:t>
            </a:r>
          </a:p>
          <a:p>
            <a:r>
              <a:rPr lang="ru-RU" sz="3100" dirty="0" err="1" smtClean="0"/>
              <a:t>Разноуровневое</a:t>
            </a:r>
            <a:r>
              <a:rPr lang="ru-RU" sz="3100" dirty="0" smtClean="0"/>
              <a:t> обучение</a:t>
            </a:r>
          </a:p>
          <a:p>
            <a:r>
              <a:rPr lang="ru-RU" sz="3100" dirty="0" smtClean="0"/>
              <a:t>Проектные методы обучения</a:t>
            </a:r>
          </a:p>
          <a:p>
            <a:r>
              <a:rPr lang="ru-RU" sz="3100" dirty="0" smtClean="0"/>
              <a:t>Исследовательские методы в обучении</a:t>
            </a:r>
          </a:p>
          <a:p>
            <a:r>
              <a:rPr lang="ru-RU" sz="3100" dirty="0" err="1" smtClean="0"/>
              <a:t>Лекционно-семинарско-зачетная</a:t>
            </a:r>
            <a:r>
              <a:rPr lang="ru-RU" sz="3100" dirty="0" smtClean="0"/>
              <a:t> система</a:t>
            </a:r>
          </a:p>
          <a:p>
            <a:r>
              <a:rPr lang="ru-RU" sz="3100" dirty="0" smtClean="0"/>
              <a:t>Технология использования в обучении игровых методов: ролевых, деловых, и других видов обучающих игр</a:t>
            </a:r>
          </a:p>
          <a:p>
            <a:r>
              <a:rPr lang="ru-RU" sz="3100" dirty="0" smtClean="0"/>
              <a:t>Обучение в сотрудничестве (командная, групповая работа)</a:t>
            </a:r>
          </a:p>
          <a:p>
            <a:r>
              <a:rPr lang="ru-RU" sz="3100" dirty="0" smtClean="0"/>
              <a:t>Информационно-коммуникационные технологии</a:t>
            </a:r>
          </a:p>
          <a:p>
            <a:r>
              <a:rPr lang="ru-RU" sz="3100" dirty="0" smtClean="0"/>
              <a:t>Здоровье сберегающие технологии</a:t>
            </a:r>
          </a:p>
          <a:p>
            <a:r>
              <a:rPr lang="ru-RU" sz="3100" dirty="0" smtClean="0"/>
              <a:t>Систему инновационной оценки «</a:t>
            </a:r>
            <a:r>
              <a:rPr lang="ru-RU" sz="3100" dirty="0" err="1" smtClean="0"/>
              <a:t>портфолио</a:t>
            </a:r>
            <a:r>
              <a:rPr lang="ru-RU" sz="3100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lobecomput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857356" y="214290"/>
            <a:ext cx="4506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ИКТ в образовании.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</TotalTime>
  <Words>105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Новые образовательные технологии в урочной деятельности как одно из условий повышения качества образования учащихся. </vt:lpstr>
      <vt:lpstr>Слайд 2</vt:lpstr>
      <vt:lpstr>Педагогические технологии.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образовательные технологии в урочной деятельности как одно из условий повышения качества образования учащихся.</dc:title>
  <dc:creator>Шумилины</dc:creator>
  <cp:lastModifiedBy>Шулилины</cp:lastModifiedBy>
  <cp:revision>6</cp:revision>
  <dcterms:created xsi:type="dcterms:W3CDTF">2012-10-28T05:16:11Z</dcterms:created>
  <dcterms:modified xsi:type="dcterms:W3CDTF">2013-11-09T14:15:34Z</dcterms:modified>
</cp:coreProperties>
</file>