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Автор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280" autoAdjust="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50C54-BF86-4024-A9F2-F879B5217C97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</dgm:pt>
    <dgm:pt modelId="{D4DF61D1-9717-424D-A13F-214C960A5925}">
      <dgm:prSet phldrT="[Текст]"/>
      <dgm:spPr/>
      <dgm:t>
        <a:bodyPr/>
        <a:lstStyle/>
        <a:p>
          <a:r>
            <a:rPr lang="ru-RU" dirty="0" smtClean="0"/>
            <a:t>Анализ</a:t>
          </a:r>
          <a:endParaRPr lang="ru-RU" dirty="0"/>
        </a:p>
      </dgm:t>
    </dgm:pt>
    <dgm:pt modelId="{9F573CD9-52EF-4F80-8B26-BA88C5B0AC48}" type="parTrans" cxnId="{FFBA90AA-62D6-422D-9AF9-DE9616294C49}">
      <dgm:prSet/>
      <dgm:spPr/>
      <dgm:t>
        <a:bodyPr/>
        <a:lstStyle/>
        <a:p>
          <a:endParaRPr lang="ru-RU"/>
        </a:p>
      </dgm:t>
    </dgm:pt>
    <dgm:pt modelId="{B3BE307E-B6DE-4F62-98D0-C3CBA6FE2CD0}" type="sibTrans" cxnId="{FFBA90AA-62D6-422D-9AF9-DE9616294C49}">
      <dgm:prSet/>
      <dgm:spPr/>
      <dgm:t>
        <a:bodyPr/>
        <a:lstStyle/>
        <a:p>
          <a:endParaRPr lang="ru-RU"/>
        </a:p>
      </dgm:t>
    </dgm:pt>
    <dgm:pt modelId="{4581FBD7-AB79-4F1A-A1C2-203B846C345E}">
      <dgm:prSet phldrT="[Текст]"/>
      <dgm:spPr/>
      <dgm:t>
        <a:bodyPr/>
        <a:lstStyle/>
        <a:p>
          <a:r>
            <a:rPr lang="ru-RU" dirty="0" smtClean="0"/>
            <a:t>Оценка</a:t>
          </a:r>
          <a:endParaRPr lang="ru-RU" dirty="0"/>
        </a:p>
      </dgm:t>
    </dgm:pt>
    <dgm:pt modelId="{784D2F59-E3B2-4AA0-BC21-668BD80C06DD}" type="parTrans" cxnId="{0A98E2DB-5843-4303-9AC2-A013F0277397}">
      <dgm:prSet/>
      <dgm:spPr/>
      <dgm:t>
        <a:bodyPr/>
        <a:lstStyle/>
        <a:p>
          <a:endParaRPr lang="ru-RU"/>
        </a:p>
      </dgm:t>
    </dgm:pt>
    <dgm:pt modelId="{771B4CED-5326-493D-AED3-40336A90A2EA}" type="sibTrans" cxnId="{0A98E2DB-5843-4303-9AC2-A013F0277397}">
      <dgm:prSet/>
      <dgm:spPr/>
      <dgm:t>
        <a:bodyPr/>
        <a:lstStyle/>
        <a:p>
          <a:endParaRPr lang="ru-RU"/>
        </a:p>
      </dgm:t>
    </dgm:pt>
    <dgm:pt modelId="{F4331A9F-ED12-4AEA-821A-E2BF9B0B1705}">
      <dgm:prSet phldrT="[Текст]"/>
      <dgm:spPr/>
      <dgm:t>
        <a:bodyPr/>
        <a:lstStyle/>
        <a:p>
          <a:r>
            <a:rPr lang="ru-RU" dirty="0" smtClean="0"/>
            <a:t>Планирование</a:t>
          </a:r>
          <a:endParaRPr lang="ru-RU" dirty="0"/>
        </a:p>
      </dgm:t>
    </dgm:pt>
    <dgm:pt modelId="{11E2F0E7-A77E-4954-AAC1-8D1E8B36C206}" type="parTrans" cxnId="{79BF81FA-21C3-4D83-941F-11B275139951}">
      <dgm:prSet/>
      <dgm:spPr/>
      <dgm:t>
        <a:bodyPr/>
        <a:lstStyle/>
        <a:p>
          <a:endParaRPr lang="ru-RU"/>
        </a:p>
      </dgm:t>
    </dgm:pt>
    <dgm:pt modelId="{1126E1E5-F9C1-4B42-8285-F43A9B2860DB}" type="sibTrans" cxnId="{79BF81FA-21C3-4D83-941F-11B275139951}">
      <dgm:prSet/>
      <dgm:spPr/>
      <dgm:t>
        <a:bodyPr/>
        <a:lstStyle/>
        <a:p>
          <a:endParaRPr lang="ru-RU"/>
        </a:p>
      </dgm:t>
    </dgm:pt>
    <dgm:pt modelId="{3190D788-7EC3-4AD6-AAC6-7ADA13612C78}" type="pres">
      <dgm:prSet presAssocID="{01250C54-BF86-4024-A9F2-F879B5217C97}" presName="linear" presStyleCnt="0">
        <dgm:presLayoutVars>
          <dgm:dir/>
          <dgm:resizeHandles val="exact"/>
        </dgm:presLayoutVars>
      </dgm:prSet>
      <dgm:spPr/>
    </dgm:pt>
    <dgm:pt modelId="{32C96E87-8B7C-42B0-A796-79E658FFBB32}" type="pres">
      <dgm:prSet presAssocID="{D4DF61D1-9717-424D-A13F-214C960A5925}" presName="comp" presStyleCnt="0"/>
      <dgm:spPr/>
    </dgm:pt>
    <dgm:pt modelId="{914A30DC-528F-4DF2-823A-3D455151FC3C}" type="pres">
      <dgm:prSet presAssocID="{D4DF61D1-9717-424D-A13F-214C960A5925}" presName="box" presStyleLbl="node1" presStyleIdx="0" presStyleCnt="3"/>
      <dgm:spPr/>
      <dgm:t>
        <a:bodyPr/>
        <a:lstStyle/>
        <a:p>
          <a:endParaRPr lang="ru-RU"/>
        </a:p>
      </dgm:t>
    </dgm:pt>
    <dgm:pt modelId="{A6E33F6E-C77B-41BF-A3C0-89F3F37EF3F4}" type="pres">
      <dgm:prSet presAssocID="{D4DF61D1-9717-424D-A13F-214C960A5925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EA35913-FA62-4CED-ABEB-CA3843BDAC33}" type="pres">
      <dgm:prSet presAssocID="{D4DF61D1-9717-424D-A13F-214C960A592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5A460-1C81-4623-910C-BDD8AC72E282}" type="pres">
      <dgm:prSet presAssocID="{B3BE307E-B6DE-4F62-98D0-C3CBA6FE2CD0}" presName="spacer" presStyleCnt="0"/>
      <dgm:spPr/>
    </dgm:pt>
    <dgm:pt modelId="{4F658AB9-F50C-469F-961E-30356AF64E2C}" type="pres">
      <dgm:prSet presAssocID="{4581FBD7-AB79-4F1A-A1C2-203B846C345E}" presName="comp" presStyleCnt="0"/>
      <dgm:spPr/>
    </dgm:pt>
    <dgm:pt modelId="{2DDC7126-E2E9-4B41-8673-425D24B46EF0}" type="pres">
      <dgm:prSet presAssocID="{4581FBD7-AB79-4F1A-A1C2-203B846C345E}" presName="box" presStyleLbl="node1" presStyleIdx="1" presStyleCnt="3"/>
      <dgm:spPr/>
      <dgm:t>
        <a:bodyPr/>
        <a:lstStyle/>
        <a:p>
          <a:endParaRPr lang="ru-RU"/>
        </a:p>
      </dgm:t>
    </dgm:pt>
    <dgm:pt modelId="{B1BD0EBB-9B51-4319-9F66-9FFD1AB80868}" type="pres">
      <dgm:prSet presAssocID="{4581FBD7-AB79-4F1A-A1C2-203B846C345E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7FFB912-57DF-4E0D-90F8-07FBCEEEAAAD}" type="pres">
      <dgm:prSet presAssocID="{4581FBD7-AB79-4F1A-A1C2-203B846C345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0492B-1064-4FCB-85A1-7A7C06061EE4}" type="pres">
      <dgm:prSet presAssocID="{771B4CED-5326-493D-AED3-40336A90A2EA}" presName="spacer" presStyleCnt="0"/>
      <dgm:spPr/>
    </dgm:pt>
    <dgm:pt modelId="{72384D0D-3935-49A7-B023-0F5291377076}" type="pres">
      <dgm:prSet presAssocID="{F4331A9F-ED12-4AEA-821A-E2BF9B0B1705}" presName="comp" presStyleCnt="0"/>
      <dgm:spPr/>
    </dgm:pt>
    <dgm:pt modelId="{F582317D-CF0A-4F92-855C-0C9B000842D8}" type="pres">
      <dgm:prSet presAssocID="{F4331A9F-ED12-4AEA-821A-E2BF9B0B1705}" presName="box" presStyleLbl="node1" presStyleIdx="2" presStyleCnt="3"/>
      <dgm:spPr/>
      <dgm:t>
        <a:bodyPr/>
        <a:lstStyle/>
        <a:p>
          <a:endParaRPr lang="ru-RU"/>
        </a:p>
      </dgm:t>
    </dgm:pt>
    <dgm:pt modelId="{F659C28F-6C3D-496C-8092-4F748D803C4C}" type="pres">
      <dgm:prSet presAssocID="{F4331A9F-ED12-4AEA-821A-E2BF9B0B1705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866DB87-7F20-4ABD-B399-39F57DAB9899}" type="pres">
      <dgm:prSet presAssocID="{F4331A9F-ED12-4AEA-821A-E2BF9B0B170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BF81FA-21C3-4D83-941F-11B275139951}" srcId="{01250C54-BF86-4024-A9F2-F879B5217C97}" destId="{F4331A9F-ED12-4AEA-821A-E2BF9B0B1705}" srcOrd="2" destOrd="0" parTransId="{11E2F0E7-A77E-4954-AAC1-8D1E8B36C206}" sibTransId="{1126E1E5-F9C1-4B42-8285-F43A9B2860DB}"/>
    <dgm:cxn modelId="{FFBA90AA-62D6-422D-9AF9-DE9616294C49}" srcId="{01250C54-BF86-4024-A9F2-F879B5217C97}" destId="{D4DF61D1-9717-424D-A13F-214C960A5925}" srcOrd="0" destOrd="0" parTransId="{9F573CD9-52EF-4F80-8B26-BA88C5B0AC48}" sibTransId="{B3BE307E-B6DE-4F62-98D0-C3CBA6FE2CD0}"/>
    <dgm:cxn modelId="{12A1D7C6-076F-4B90-A41D-7F484D919045}" type="presOf" srcId="{01250C54-BF86-4024-A9F2-F879B5217C97}" destId="{3190D788-7EC3-4AD6-AAC6-7ADA13612C78}" srcOrd="0" destOrd="0" presId="urn:microsoft.com/office/officeart/2005/8/layout/vList4"/>
    <dgm:cxn modelId="{CDC5EE14-12F3-4B02-9CBD-1B6B2D06CE6F}" type="presOf" srcId="{4581FBD7-AB79-4F1A-A1C2-203B846C345E}" destId="{97FFB912-57DF-4E0D-90F8-07FBCEEEAAAD}" srcOrd="1" destOrd="0" presId="urn:microsoft.com/office/officeart/2005/8/layout/vList4"/>
    <dgm:cxn modelId="{91972286-D366-4790-84E7-244234C7D893}" type="presOf" srcId="{F4331A9F-ED12-4AEA-821A-E2BF9B0B1705}" destId="{5866DB87-7F20-4ABD-B399-39F57DAB9899}" srcOrd="1" destOrd="0" presId="urn:microsoft.com/office/officeart/2005/8/layout/vList4"/>
    <dgm:cxn modelId="{113EA348-867E-413E-8A7A-B7BA2E434C53}" type="presOf" srcId="{D4DF61D1-9717-424D-A13F-214C960A5925}" destId="{914A30DC-528F-4DF2-823A-3D455151FC3C}" srcOrd="0" destOrd="0" presId="urn:microsoft.com/office/officeart/2005/8/layout/vList4"/>
    <dgm:cxn modelId="{3F58F145-7BBF-4F95-AEEB-55CE3E4C8211}" type="presOf" srcId="{F4331A9F-ED12-4AEA-821A-E2BF9B0B1705}" destId="{F582317D-CF0A-4F92-855C-0C9B000842D8}" srcOrd="0" destOrd="0" presId="urn:microsoft.com/office/officeart/2005/8/layout/vList4"/>
    <dgm:cxn modelId="{0A98E2DB-5843-4303-9AC2-A013F0277397}" srcId="{01250C54-BF86-4024-A9F2-F879B5217C97}" destId="{4581FBD7-AB79-4F1A-A1C2-203B846C345E}" srcOrd="1" destOrd="0" parTransId="{784D2F59-E3B2-4AA0-BC21-668BD80C06DD}" sibTransId="{771B4CED-5326-493D-AED3-40336A90A2EA}"/>
    <dgm:cxn modelId="{611E030C-DA4D-4A75-BB13-67D34E82732E}" type="presOf" srcId="{D4DF61D1-9717-424D-A13F-214C960A5925}" destId="{5EA35913-FA62-4CED-ABEB-CA3843BDAC33}" srcOrd="1" destOrd="0" presId="urn:microsoft.com/office/officeart/2005/8/layout/vList4"/>
    <dgm:cxn modelId="{01C864DE-E221-4201-A853-63E8BD10A631}" type="presOf" srcId="{4581FBD7-AB79-4F1A-A1C2-203B846C345E}" destId="{2DDC7126-E2E9-4B41-8673-425D24B46EF0}" srcOrd="0" destOrd="0" presId="urn:microsoft.com/office/officeart/2005/8/layout/vList4"/>
    <dgm:cxn modelId="{B00F6610-828D-4A86-8803-C383DBB072CF}" type="presParOf" srcId="{3190D788-7EC3-4AD6-AAC6-7ADA13612C78}" destId="{32C96E87-8B7C-42B0-A796-79E658FFBB32}" srcOrd="0" destOrd="0" presId="urn:microsoft.com/office/officeart/2005/8/layout/vList4"/>
    <dgm:cxn modelId="{6B88F368-7675-4EFD-8AD4-5C1729167B6E}" type="presParOf" srcId="{32C96E87-8B7C-42B0-A796-79E658FFBB32}" destId="{914A30DC-528F-4DF2-823A-3D455151FC3C}" srcOrd="0" destOrd="0" presId="urn:microsoft.com/office/officeart/2005/8/layout/vList4"/>
    <dgm:cxn modelId="{BF9887B7-DC87-4D12-A0B7-40D95257AB4C}" type="presParOf" srcId="{32C96E87-8B7C-42B0-A796-79E658FFBB32}" destId="{A6E33F6E-C77B-41BF-A3C0-89F3F37EF3F4}" srcOrd="1" destOrd="0" presId="urn:microsoft.com/office/officeart/2005/8/layout/vList4"/>
    <dgm:cxn modelId="{FC372CB1-E6D0-415B-B329-0F4252B9B959}" type="presParOf" srcId="{32C96E87-8B7C-42B0-A796-79E658FFBB32}" destId="{5EA35913-FA62-4CED-ABEB-CA3843BDAC33}" srcOrd="2" destOrd="0" presId="urn:microsoft.com/office/officeart/2005/8/layout/vList4"/>
    <dgm:cxn modelId="{46EF0289-DB84-459F-9D0D-F5D74C2E6437}" type="presParOf" srcId="{3190D788-7EC3-4AD6-AAC6-7ADA13612C78}" destId="{1965A460-1C81-4623-910C-BDD8AC72E282}" srcOrd="1" destOrd="0" presId="urn:microsoft.com/office/officeart/2005/8/layout/vList4"/>
    <dgm:cxn modelId="{020690DE-3166-4269-9900-637F9292B116}" type="presParOf" srcId="{3190D788-7EC3-4AD6-AAC6-7ADA13612C78}" destId="{4F658AB9-F50C-469F-961E-30356AF64E2C}" srcOrd="2" destOrd="0" presId="urn:microsoft.com/office/officeart/2005/8/layout/vList4"/>
    <dgm:cxn modelId="{4CBE0D56-470B-441B-886F-07201B6AFFF3}" type="presParOf" srcId="{4F658AB9-F50C-469F-961E-30356AF64E2C}" destId="{2DDC7126-E2E9-4B41-8673-425D24B46EF0}" srcOrd="0" destOrd="0" presId="urn:microsoft.com/office/officeart/2005/8/layout/vList4"/>
    <dgm:cxn modelId="{862DF408-C395-445D-96A3-F766675C85C4}" type="presParOf" srcId="{4F658AB9-F50C-469F-961E-30356AF64E2C}" destId="{B1BD0EBB-9B51-4319-9F66-9FFD1AB80868}" srcOrd="1" destOrd="0" presId="urn:microsoft.com/office/officeart/2005/8/layout/vList4"/>
    <dgm:cxn modelId="{DD379564-A1A1-4141-8779-8E05B5E63CF7}" type="presParOf" srcId="{4F658AB9-F50C-469F-961E-30356AF64E2C}" destId="{97FFB912-57DF-4E0D-90F8-07FBCEEEAAAD}" srcOrd="2" destOrd="0" presId="urn:microsoft.com/office/officeart/2005/8/layout/vList4"/>
    <dgm:cxn modelId="{5E9D42A9-092E-4240-9319-E3EB5C4304EE}" type="presParOf" srcId="{3190D788-7EC3-4AD6-AAC6-7ADA13612C78}" destId="{6B40492B-1064-4FCB-85A1-7A7C06061EE4}" srcOrd="3" destOrd="0" presId="urn:microsoft.com/office/officeart/2005/8/layout/vList4"/>
    <dgm:cxn modelId="{DD6F5243-6D7D-4D57-A81B-1BD6168936C9}" type="presParOf" srcId="{3190D788-7EC3-4AD6-AAC6-7ADA13612C78}" destId="{72384D0D-3935-49A7-B023-0F5291377076}" srcOrd="4" destOrd="0" presId="urn:microsoft.com/office/officeart/2005/8/layout/vList4"/>
    <dgm:cxn modelId="{76FB6361-EC06-4605-8E9D-9F5A0606C62D}" type="presParOf" srcId="{72384D0D-3935-49A7-B023-0F5291377076}" destId="{F582317D-CF0A-4F92-855C-0C9B000842D8}" srcOrd="0" destOrd="0" presId="urn:microsoft.com/office/officeart/2005/8/layout/vList4"/>
    <dgm:cxn modelId="{ACD92D59-5E97-4BC6-B830-90CE27496B85}" type="presParOf" srcId="{72384D0D-3935-49A7-B023-0F5291377076}" destId="{F659C28F-6C3D-496C-8092-4F748D803C4C}" srcOrd="1" destOrd="0" presId="urn:microsoft.com/office/officeart/2005/8/layout/vList4"/>
    <dgm:cxn modelId="{B5A3866E-B123-4E3B-9236-10BB99760BF3}" type="presParOf" srcId="{72384D0D-3935-49A7-B023-0F5291377076}" destId="{5866DB87-7F20-4ABD-B399-39F57DAB989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803C7E-DA69-4C6D-9849-C8066C40ADF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418408-07D2-4832-8EE6-E5E93E8A9B2A}">
      <dgm:prSet phldrT="[Текст]"/>
      <dgm:spPr/>
      <dgm:t>
        <a:bodyPr/>
        <a:lstStyle/>
        <a:p>
          <a:r>
            <a:rPr lang="ru-RU" dirty="0" smtClean="0"/>
            <a:t>Портфолио</a:t>
          </a:r>
          <a:endParaRPr lang="ru-RU" dirty="0"/>
        </a:p>
      </dgm:t>
    </dgm:pt>
    <dgm:pt modelId="{390EB851-1C75-43FD-B587-496FA6156CA5}" type="parTrans" cxnId="{C4C163BC-892D-4E8F-A23B-8071A1646ED3}">
      <dgm:prSet/>
      <dgm:spPr/>
      <dgm:t>
        <a:bodyPr/>
        <a:lstStyle/>
        <a:p>
          <a:endParaRPr lang="ru-RU"/>
        </a:p>
      </dgm:t>
    </dgm:pt>
    <dgm:pt modelId="{FC18A1A3-8E4F-4BC4-9ABC-A8C1EB6DA355}" type="sibTrans" cxnId="{C4C163BC-892D-4E8F-A23B-8071A1646ED3}">
      <dgm:prSet/>
      <dgm:spPr/>
      <dgm:t>
        <a:bodyPr/>
        <a:lstStyle/>
        <a:p>
          <a:endParaRPr lang="ru-RU"/>
        </a:p>
      </dgm:t>
    </dgm:pt>
    <dgm:pt modelId="{49274588-A0E8-48A1-A29D-CA9BE3F99DC1}">
      <dgm:prSet phldrT="[Текст]"/>
      <dgm:spPr/>
      <dgm:t>
        <a:bodyPr/>
        <a:lstStyle/>
        <a:p>
          <a:r>
            <a:rPr lang="ru-RU" dirty="0" smtClean="0"/>
            <a:t>Уровень</a:t>
          </a:r>
          <a:endParaRPr lang="ru-RU" dirty="0"/>
        </a:p>
      </dgm:t>
    </dgm:pt>
    <dgm:pt modelId="{065409B2-EF68-4939-9DBE-11172D9D6D65}" type="parTrans" cxnId="{CCD93D65-59A1-4F9E-87D6-1B77D67F23C6}">
      <dgm:prSet/>
      <dgm:spPr/>
      <dgm:t>
        <a:bodyPr/>
        <a:lstStyle/>
        <a:p>
          <a:endParaRPr lang="ru-RU"/>
        </a:p>
      </dgm:t>
    </dgm:pt>
    <dgm:pt modelId="{537847AE-3F3C-4546-A038-8F27C1036B55}" type="sibTrans" cxnId="{CCD93D65-59A1-4F9E-87D6-1B77D67F23C6}">
      <dgm:prSet/>
      <dgm:spPr/>
      <dgm:t>
        <a:bodyPr/>
        <a:lstStyle/>
        <a:p>
          <a:endParaRPr lang="ru-RU"/>
        </a:p>
      </dgm:t>
    </dgm:pt>
    <dgm:pt modelId="{CB3CAD1D-503A-4CD4-A0DF-CD8F9316B727}">
      <dgm:prSet phldrT="[Текст]"/>
      <dgm:spPr/>
      <dgm:t>
        <a:bodyPr/>
        <a:lstStyle/>
        <a:p>
          <a:r>
            <a:rPr lang="ru-RU" dirty="0" smtClean="0"/>
            <a:t>Электронное портфолио учителя</a:t>
          </a:r>
          <a:endParaRPr lang="ru-RU" dirty="0"/>
        </a:p>
      </dgm:t>
    </dgm:pt>
    <dgm:pt modelId="{F3BB27C8-FD99-4DBB-A07F-D7E0DE95FA42}" type="parTrans" cxnId="{B41EFDD2-A5A5-4EE7-9C79-DE71F6EF6F10}">
      <dgm:prSet/>
      <dgm:spPr/>
      <dgm:t>
        <a:bodyPr/>
        <a:lstStyle/>
        <a:p>
          <a:endParaRPr lang="ru-RU"/>
        </a:p>
      </dgm:t>
    </dgm:pt>
    <dgm:pt modelId="{8B784143-210D-4DF3-BEB7-2137FA047EEA}" type="sibTrans" cxnId="{B41EFDD2-A5A5-4EE7-9C79-DE71F6EF6F10}">
      <dgm:prSet/>
      <dgm:spPr/>
      <dgm:t>
        <a:bodyPr/>
        <a:lstStyle/>
        <a:p>
          <a:endParaRPr lang="ru-RU"/>
        </a:p>
      </dgm:t>
    </dgm:pt>
    <dgm:pt modelId="{9FCEDD63-F5B3-4561-8D12-45A979E96194}" type="pres">
      <dgm:prSet presAssocID="{B4803C7E-DA69-4C6D-9849-C8066C40AD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DD7EEE-8605-4E32-9FEE-5F9B1E192CC4}" type="pres">
      <dgm:prSet presAssocID="{28418408-07D2-4832-8EE6-E5E93E8A9B2A}" presName="compNode" presStyleCnt="0"/>
      <dgm:spPr/>
    </dgm:pt>
    <dgm:pt modelId="{BDCDEFE8-7F9F-4454-A8EA-673B349C85FA}" type="pres">
      <dgm:prSet presAssocID="{28418408-07D2-4832-8EE6-E5E93E8A9B2A}" presName="pictRect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401AD48-2853-4847-84DC-373A6DC174AC}" type="pres">
      <dgm:prSet presAssocID="{28418408-07D2-4832-8EE6-E5E93E8A9B2A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F1B06-3465-4502-932F-996A9987FB62}" type="pres">
      <dgm:prSet presAssocID="{FC18A1A3-8E4F-4BC4-9ABC-A8C1EB6DA35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427355E-7DC0-4877-9252-2E9D265FAE47}" type="pres">
      <dgm:prSet presAssocID="{49274588-A0E8-48A1-A29D-CA9BE3F99DC1}" presName="compNode" presStyleCnt="0"/>
      <dgm:spPr/>
    </dgm:pt>
    <dgm:pt modelId="{8E8EAB05-6D01-4444-9CC2-C1E1F9CAFABD}" type="pres">
      <dgm:prSet presAssocID="{49274588-A0E8-48A1-A29D-CA9BE3F99DC1}" presName="pictRect" presStyleLbl="node1" presStyleIdx="1" presStyleCnt="3" custScaleX="7587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BA4C0EC-A7D7-4C65-B0C0-FD0BE439CC44}" type="pres">
      <dgm:prSet presAssocID="{49274588-A0E8-48A1-A29D-CA9BE3F99DC1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944E0-8B08-42CA-9B19-94D22519F1AD}" type="pres">
      <dgm:prSet presAssocID="{537847AE-3F3C-4546-A038-8F27C1036B5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B2B201C-D9E0-4EE7-90BC-B441D181F925}" type="pres">
      <dgm:prSet presAssocID="{CB3CAD1D-503A-4CD4-A0DF-CD8F9316B727}" presName="compNode" presStyleCnt="0"/>
      <dgm:spPr/>
    </dgm:pt>
    <dgm:pt modelId="{6F54C5FC-5F5F-4147-B4CA-E288954E516E}" type="pres">
      <dgm:prSet presAssocID="{CB3CAD1D-503A-4CD4-A0DF-CD8F9316B727}" presName="pictRect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BA31849-6084-4114-A63E-FE5F307FE1C0}" type="pres">
      <dgm:prSet presAssocID="{CB3CAD1D-503A-4CD4-A0DF-CD8F9316B727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0B6B1F-497C-4A9F-B16B-E35DF911142C}" type="presOf" srcId="{49274588-A0E8-48A1-A29D-CA9BE3F99DC1}" destId="{CBA4C0EC-A7D7-4C65-B0C0-FD0BE439CC44}" srcOrd="0" destOrd="0" presId="urn:microsoft.com/office/officeart/2005/8/layout/pList1"/>
    <dgm:cxn modelId="{A5737949-070F-413B-914A-EB72D0AEB488}" type="presOf" srcId="{537847AE-3F3C-4546-A038-8F27C1036B55}" destId="{48B944E0-8B08-42CA-9B19-94D22519F1AD}" srcOrd="0" destOrd="0" presId="urn:microsoft.com/office/officeart/2005/8/layout/pList1"/>
    <dgm:cxn modelId="{7A68D359-AB0D-42C1-A6B8-7A838DB583FB}" type="presOf" srcId="{28418408-07D2-4832-8EE6-E5E93E8A9B2A}" destId="{6401AD48-2853-4847-84DC-373A6DC174AC}" srcOrd="0" destOrd="0" presId="urn:microsoft.com/office/officeart/2005/8/layout/pList1"/>
    <dgm:cxn modelId="{C4C163BC-892D-4E8F-A23B-8071A1646ED3}" srcId="{B4803C7E-DA69-4C6D-9849-C8066C40ADF9}" destId="{28418408-07D2-4832-8EE6-E5E93E8A9B2A}" srcOrd="0" destOrd="0" parTransId="{390EB851-1C75-43FD-B587-496FA6156CA5}" sibTransId="{FC18A1A3-8E4F-4BC4-9ABC-A8C1EB6DA355}"/>
    <dgm:cxn modelId="{B41EFDD2-A5A5-4EE7-9C79-DE71F6EF6F10}" srcId="{B4803C7E-DA69-4C6D-9849-C8066C40ADF9}" destId="{CB3CAD1D-503A-4CD4-A0DF-CD8F9316B727}" srcOrd="2" destOrd="0" parTransId="{F3BB27C8-FD99-4DBB-A07F-D7E0DE95FA42}" sibTransId="{8B784143-210D-4DF3-BEB7-2137FA047EEA}"/>
    <dgm:cxn modelId="{A16337D1-524A-4FD8-B2C2-0454AE49C32C}" type="presOf" srcId="{FC18A1A3-8E4F-4BC4-9ABC-A8C1EB6DA355}" destId="{155F1B06-3465-4502-932F-996A9987FB62}" srcOrd="0" destOrd="0" presId="urn:microsoft.com/office/officeart/2005/8/layout/pList1"/>
    <dgm:cxn modelId="{95A25A15-FA5B-4A20-84E3-37C1AE07E133}" type="presOf" srcId="{B4803C7E-DA69-4C6D-9849-C8066C40ADF9}" destId="{9FCEDD63-F5B3-4561-8D12-45A979E96194}" srcOrd="0" destOrd="0" presId="urn:microsoft.com/office/officeart/2005/8/layout/pList1"/>
    <dgm:cxn modelId="{CCD93D65-59A1-4F9E-87D6-1B77D67F23C6}" srcId="{B4803C7E-DA69-4C6D-9849-C8066C40ADF9}" destId="{49274588-A0E8-48A1-A29D-CA9BE3F99DC1}" srcOrd="1" destOrd="0" parTransId="{065409B2-EF68-4939-9DBE-11172D9D6D65}" sibTransId="{537847AE-3F3C-4546-A038-8F27C1036B55}"/>
    <dgm:cxn modelId="{DCE31011-CE82-4B7D-AB06-9E4FEEB37DB6}" type="presOf" srcId="{CB3CAD1D-503A-4CD4-A0DF-CD8F9316B727}" destId="{5BA31849-6084-4114-A63E-FE5F307FE1C0}" srcOrd="0" destOrd="0" presId="urn:microsoft.com/office/officeart/2005/8/layout/pList1"/>
    <dgm:cxn modelId="{1C0B056F-715D-4E81-B37D-FE1D0210939F}" type="presParOf" srcId="{9FCEDD63-F5B3-4561-8D12-45A979E96194}" destId="{CFDD7EEE-8605-4E32-9FEE-5F9B1E192CC4}" srcOrd="0" destOrd="0" presId="urn:microsoft.com/office/officeart/2005/8/layout/pList1"/>
    <dgm:cxn modelId="{E7B77C4F-7FD8-4EF0-8312-4956D893DCFA}" type="presParOf" srcId="{CFDD7EEE-8605-4E32-9FEE-5F9B1E192CC4}" destId="{BDCDEFE8-7F9F-4454-A8EA-673B349C85FA}" srcOrd="0" destOrd="0" presId="urn:microsoft.com/office/officeart/2005/8/layout/pList1"/>
    <dgm:cxn modelId="{F3FE8E29-B82E-48C9-8701-913A4D4CD6D9}" type="presParOf" srcId="{CFDD7EEE-8605-4E32-9FEE-5F9B1E192CC4}" destId="{6401AD48-2853-4847-84DC-373A6DC174AC}" srcOrd="1" destOrd="0" presId="urn:microsoft.com/office/officeart/2005/8/layout/pList1"/>
    <dgm:cxn modelId="{58A5AAFC-493C-4A51-9536-A1B66158D07C}" type="presParOf" srcId="{9FCEDD63-F5B3-4561-8D12-45A979E96194}" destId="{155F1B06-3465-4502-932F-996A9987FB62}" srcOrd="1" destOrd="0" presId="urn:microsoft.com/office/officeart/2005/8/layout/pList1"/>
    <dgm:cxn modelId="{628B653F-0186-4DD9-8712-D51B943C2065}" type="presParOf" srcId="{9FCEDD63-F5B3-4561-8D12-45A979E96194}" destId="{7427355E-7DC0-4877-9252-2E9D265FAE47}" srcOrd="2" destOrd="0" presId="urn:microsoft.com/office/officeart/2005/8/layout/pList1"/>
    <dgm:cxn modelId="{EDCBB417-1C60-4E27-9D03-43D4F5305069}" type="presParOf" srcId="{7427355E-7DC0-4877-9252-2E9D265FAE47}" destId="{8E8EAB05-6D01-4444-9CC2-C1E1F9CAFABD}" srcOrd="0" destOrd="0" presId="urn:microsoft.com/office/officeart/2005/8/layout/pList1"/>
    <dgm:cxn modelId="{ECC72575-9949-4C0D-B093-65A7579C9440}" type="presParOf" srcId="{7427355E-7DC0-4877-9252-2E9D265FAE47}" destId="{CBA4C0EC-A7D7-4C65-B0C0-FD0BE439CC44}" srcOrd="1" destOrd="0" presId="urn:microsoft.com/office/officeart/2005/8/layout/pList1"/>
    <dgm:cxn modelId="{97056DFD-DD87-4F65-A108-F5A8C0B7BA41}" type="presParOf" srcId="{9FCEDD63-F5B3-4561-8D12-45A979E96194}" destId="{48B944E0-8B08-42CA-9B19-94D22519F1AD}" srcOrd="3" destOrd="0" presId="urn:microsoft.com/office/officeart/2005/8/layout/pList1"/>
    <dgm:cxn modelId="{7D5BAED7-E89C-4471-805C-19E794F8555F}" type="presParOf" srcId="{9FCEDD63-F5B3-4561-8D12-45A979E96194}" destId="{6B2B201C-D9E0-4EE7-90BC-B441D181F925}" srcOrd="4" destOrd="0" presId="urn:microsoft.com/office/officeart/2005/8/layout/pList1"/>
    <dgm:cxn modelId="{1ECA8D16-57E8-448A-AA0C-CA3E0669C664}" type="presParOf" srcId="{6B2B201C-D9E0-4EE7-90BC-B441D181F925}" destId="{6F54C5FC-5F5F-4147-B4CA-E288954E516E}" srcOrd="0" destOrd="0" presId="urn:microsoft.com/office/officeart/2005/8/layout/pList1"/>
    <dgm:cxn modelId="{7E7342A5-A1CB-4349-854A-D57C5155F20C}" type="presParOf" srcId="{6B2B201C-D9E0-4EE7-90BC-B441D181F925}" destId="{5BA31849-6084-4114-A63E-FE5F307FE1C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8B867-C0E9-4677-A1E6-26A91062B287}" type="datetimeFigureOut">
              <a:rPr lang="ru-RU" smtClean="0"/>
              <a:t>21.04.2013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45933-9244-4FF4-949C-8BEE462098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760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ru-RU" smtClean="0"/>
              <a:t>21.04.2013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21.04.2013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21.04.2013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21.04.2013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21.04.2013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21.04.2013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Образец текста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Второй уровень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Третий уровень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Четвертый уровень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Образец текста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Второй уровень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Третий уровень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Четвертый уровень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21.04.2013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Образец текста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Второй уровень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Третий уровень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Четвертый уровень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Образец текста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Второй уровень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Третий уровень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Четвертый уровень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21.04.2013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21.04.2013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21.04.2013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Образец текста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Второй уровень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Третий уровень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Четвертый уровень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21.04.2013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21.04.2013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ru-RU" smtClean="0"/>
              <a:t>21.04.2013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nsportal.ru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ru-RU" dirty="0" smtClean="0">
                <a:latin typeface="Segoe UI Light"/>
              </a:rPr>
              <a:t>Создание мини-сайта, как электронного портфолио</a:t>
            </a:r>
            <a:endParaRPr lang="ru-RU" sz="5400" b="0" i="0" dirty="0">
              <a:solidFill>
                <a:schemeClr val="bg1"/>
              </a:solidFill>
              <a:latin typeface="Segoe UI Ligh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7464423" cy="1137793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spcBef>
                <a:spcPts val="6"/>
              </a:spcBef>
              <a:buNone/>
            </a:pPr>
            <a:r>
              <a:rPr lang="ru-RU" dirty="0" smtClean="0">
                <a:latin typeface="Segoe UI Light"/>
              </a:rPr>
              <a:t>Ю.А. Зайцев</a:t>
            </a:r>
            <a:endParaRPr lang="ru-RU" sz="2800" b="0" i="0" dirty="0">
              <a:solidFill>
                <a:srgbClr val="D24726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6061"/>
            <a:ext cx="10749367" cy="1208868"/>
          </a:xfrm>
        </p:spPr>
        <p:txBody>
          <a:bodyPr>
            <a:noAutofit/>
          </a:bodyPr>
          <a:lstStyle/>
          <a:p>
            <a:r>
              <a:rPr lang="ru-RU" dirty="0"/>
              <a:t>Глобальная сеть Интернет предоставляет своим пользователям огромные возможности.</a:t>
            </a:r>
            <a:endParaRPr lang="ru-RU" sz="3200" dirty="0"/>
          </a:p>
        </p:txBody>
      </p:sp>
      <p:pic>
        <p:nvPicPr>
          <p:cNvPr id="1026" name="Picture 2" descr="http://im4-tub-ru.yandex.net/i?id=377001358-5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2" y="144421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3-tub-ru.yandex.net/i?id=49235225-3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408" y="1444214"/>
            <a:ext cx="2428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7-tub-ru.yandex.net/i?id=117862769-5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59" y="1444214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5-tub-ru.yandex.net/i?id=915258320-04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685" y="1444214"/>
            <a:ext cx="21050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6-tub-ru.yandex.net/i?id=181982592-65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2" y="3022249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8-tub-ru.yandex.net/i?id=716209593-29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45" y="3022249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6-tub-ru.yandex.net/i?id=574302365-40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21" y="3022249"/>
            <a:ext cx="27527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8-tub-ru.yandex.net/i?id=520736067-17-72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09" y="3043764"/>
            <a:ext cx="2162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m7-tub-ru.yandex.net/i?id=298506652-45-72&amp;n=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9" y="4600284"/>
            <a:ext cx="2219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3-tub-ru.yandex.net/i?id=432493957-37-72&amp;n=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70" y="4600284"/>
            <a:ext cx="2571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im7-tub-ru.yandex.net/i?id=160821007-04-72&amp;n=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33" y="4621799"/>
            <a:ext cx="14097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im4-tub-ru.yandex.net/i?id=37884494-36-72&amp;n=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821" y="464331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создания портфолио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47076155"/>
              </p:ext>
            </p:extLst>
          </p:nvPr>
        </p:nvGraphicFramePr>
        <p:xfrm>
          <a:off x="1902908" y="135436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25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553305"/>
              </p:ext>
            </p:extLst>
          </p:nvPr>
        </p:nvGraphicFramePr>
        <p:xfrm>
          <a:off x="773652" y="1879412"/>
          <a:ext cx="1041429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7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Портфолио?</a:t>
            </a:r>
            <a:endParaRPr lang="ru-RU" dirty="0"/>
          </a:p>
        </p:txBody>
      </p:sp>
      <p:pic>
        <p:nvPicPr>
          <p:cNvPr id="2050" name="Picture 2" descr="http://im5-tub-ru.yandex.net/i?id=658991457-0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66" y="1645297"/>
            <a:ext cx="3480510" cy="262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5-tub-ru.yandex.net/i?id=66679652-10-72&amp;n=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5"/>
          <a:stretch/>
        </p:blipFill>
        <p:spPr bwMode="auto">
          <a:xfrm>
            <a:off x="3765176" y="1645297"/>
            <a:ext cx="3570234" cy="246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3-tub-ru.yandex.net/i?id=164197416-37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75" y="1545354"/>
            <a:ext cx="4235078" cy="282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3-tub-ru.yandex.net/i?id=251720775-59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319" y="4113170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4-tub-ru.yandex.net/i?id=198277668-27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259" y="4113170"/>
            <a:ext cx="15144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3-tub-ru.yandex.net/i?id=297740782-32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29" y="4113170"/>
            <a:ext cx="2543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4850" y="5654723"/>
            <a:ext cx="3028950" cy="895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9875" y="4112368"/>
            <a:ext cx="2374510" cy="14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0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хранить?</a:t>
            </a:r>
            <a:endParaRPr lang="ru-RU" dirty="0"/>
          </a:p>
        </p:txBody>
      </p:sp>
      <p:pic>
        <p:nvPicPr>
          <p:cNvPr id="3080" name="Picture 8" descr="http://superschool.com.ua/img/shabl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0" t="25733" r="10407" b="11983"/>
          <a:stretch/>
        </p:blipFill>
        <p:spPr bwMode="auto">
          <a:xfrm>
            <a:off x="6303981" y="2248347"/>
            <a:ext cx="5389581" cy="322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marinarostok.ucoz.ru/cccf321d7a78b4f7238105c496bb6b6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4"/>
          <a:stretch/>
        </p:blipFill>
        <p:spPr bwMode="auto">
          <a:xfrm>
            <a:off x="661185" y="1602888"/>
            <a:ext cx="4545517" cy="505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84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pic>
        <p:nvPicPr>
          <p:cNvPr id="3" name="Рисунок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128" y="2775474"/>
            <a:ext cx="7002100" cy="20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9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04"/>
          <a:stretch/>
        </p:blipFill>
        <p:spPr>
          <a:xfrm>
            <a:off x="1430766" y="773"/>
            <a:ext cx="9090215" cy="68572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91086" y="773"/>
            <a:ext cx="613185" cy="12686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64591" y="773"/>
            <a:ext cx="398034" cy="12686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27919" y="773"/>
            <a:ext cx="613185" cy="12686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10643" y="5714877"/>
            <a:ext cx="1014799" cy="12686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07280" y="5652124"/>
            <a:ext cx="493060" cy="12686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73706" y="5652124"/>
            <a:ext cx="216944" cy="12686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46639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Добро пожаловать в PowerPoint!</Template>
  <TotalTime>0</TotalTime>
  <Words>38</Words>
  <Application>Microsoft Office PowerPoint</Application>
  <PresentationFormat>Широкоэкранный</PresentationFormat>
  <Paragraphs>15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Segoe UI</vt:lpstr>
      <vt:lpstr>Segoe UI Light</vt:lpstr>
      <vt:lpstr>WelcomeDoc</vt:lpstr>
      <vt:lpstr>Создание мини-сайта, как электронного портфолио</vt:lpstr>
      <vt:lpstr>Глобальная сеть Интернет предоставляет своим пользователям огромные возможности.</vt:lpstr>
      <vt:lpstr>Цель создания портфолио</vt:lpstr>
      <vt:lpstr>Определения</vt:lpstr>
      <vt:lpstr>Портфолио?</vt:lpstr>
      <vt:lpstr>Где хранить?</vt:lpstr>
      <vt:lpstr>Практическая работа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2013-04-21T16:31:32Z</dcterms:created>
  <dcterms:modified xsi:type="dcterms:W3CDTF">2013-04-21T18:12:14Z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