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7"/>
  </p:notesMasterIdLst>
  <p:sldIdLst>
    <p:sldId id="264" r:id="rId5"/>
    <p:sldId id="265" r:id="rId6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rebuchet MS" pitchFamily="32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rebuchet MS" pitchFamily="32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rebuchet MS" pitchFamily="32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rebuchet MS" pitchFamily="32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rebuchet MS" pitchFamily="3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rebuchet MS" pitchFamily="3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rebuchet MS" pitchFamily="3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rebuchet MS" pitchFamily="3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rebuchet MS" pitchFamily="3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0000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588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42ABA-C5BC-43D7-B361-0F5A9274E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EA886-3AA8-42A4-ABC3-90F2DB7E6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731838"/>
            <a:ext cx="1789113" cy="5835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731838"/>
            <a:ext cx="5219700" cy="5835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0B671-9F71-4BA3-9F43-366CC1CD2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D8313-8218-4A76-B72E-D33FB4576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A2874-D2CC-4DE9-B810-82401952E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FA930-60D9-4ADF-A67A-AD534C145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731838"/>
            <a:ext cx="3122613" cy="347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18013" y="731838"/>
            <a:ext cx="3124200" cy="347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9F380-B043-447C-917E-32ABF8F61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95C91-675D-45F3-B7A5-16B8657C3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7420A-F969-40B1-AFF0-2AD4F9D79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F8736-21A5-445D-98BA-DB609930B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BA392-9A50-4890-B5C3-B0F5C080A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A6C5F-9362-4D61-AD90-2CF8184C2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6E744-48E3-4178-98B1-4E979E33B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E8562-D7E6-463F-8CE6-0D9A687F6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731838"/>
            <a:ext cx="1789113" cy="5835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731838"/>
            <a:ext cx="5219700" cy="5835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66A0C-8FD2-483A-BBFA-966FEF678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7961C-D5D1-4E53-85D3-C4336C15FF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9025E-89BD-4C5B-AEF3-0346611C1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DCFC4-EEA3-47A2-A668-00A1E5BC7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731838"/>
            <a:ext cx="3122613" cy="347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18013" y="731838"/>
            <a:ext cx="3124200" cy="347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2D83D-A1E0-4410-B115-878FB1E22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44D90-AB94-4C43-ABFC-BE0DE706A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A06C9-3AF6-4CA6-8B30-8CBD3AE63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59B77-7154-423F-8C83-6D575B351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28F98-9F67-4559-A0CF-EA6B64E9F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B2D7F-AB8E-4E7E-9401-195829608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4BE52-C9E4-4E39-B9F7-056CFD032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BAA82-5D9E-4C69-A7AF-27564660F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731838"/>
            <a:ext cx="1789113" cy="5835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731838"/>
            <a:ext cx="5219700" cy="5835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D8805-B3FA-4321-9385-BB20028DE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DBEC2-D0AC-42A2-9545-D668FE9AD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41BC3-681F-431C-AECB-DD184ED76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1CCBF-9ABE-4F28-9B3B-F5F6EC9AFA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731838"/>
            <a:ext cx="3122613" cy="347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18013" y="731838"/>
            <a:ext cx="3124200" cy="347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38300-A849-439B-9815-24021076EF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F04A4-4B38-4970-9915-1B2B8FDB9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4DBFB-A240-4C16-868D-3146AFBC1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731838"/>
            <a:ext cx="3122613" cy="347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18013" y="731838"/>
            <a:ext cx="3124200" cy="347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2DF49-F823-4228-BADD-B374940F5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3D277-916B-4CB3-A722-17496864A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9931F-9714-4E66-98D7-C2694282D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48C68-6B2A-4CB8-8593-B8CD7A8E2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9DC47-BB80-4379-9A81-6486977FF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731838"/>
            <a:ext cx="1789113" cy="5835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731838"/>
            <a:ext cx="5219700" cy="5835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05E01-23F5-40DB-9E4A-BC48B2D5F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B7C5A-DA82-469C-B2DC-8B38FA842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3269A-6B54-47A8-A2BA-BA9A6E867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83B4D-EAB2-41D8-B163-03B6874C2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BCF15-9412-4385-BD0D-955FE741BA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A6C5F-54A5-4CBE-A7D5-739D5D6B0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0" y="5108575"/>
            <a:ext cx="9142413" cy="1747838"/>
            <a:chOff x="0" y="3218"/>
            <a:chExt cx="5759" cy="1101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0" y="3219"/>
              <a:ext cx="5759" cy="10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0" y="3218"/>
              <a:ext cx="5759" cy="11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27" name="Group 4"/>
          <p:cNvGrpSpPr>
            <a:grpSpLocks/>
          </p:cNvGrpSpPr>
          <p:nvPr/>
        </p:nvGrpSpPr>
        <p:grpSpPr bwMode="auto">
          <a:xfrm>
            <a:off x="0" y="0"/>
            <a:ext cx="9142413" cy="5106988"/>
            <a:chOff x="0" y="0"/>
            <a:chExt cx="5759" cy="3217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0" y="0"/>
              <a:ext cx="5759" cy="32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59" cy="32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3768725"/>
            <a:ext cx="9144000" cy="2286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029" name="Group 8"/>
          <p:cNvGrpSpPr>
            <a:grpSpLocks/>
          </p:cNvGrpSpPr>
          <p:nvPr/>
        </p:nvGrpSpPr>
        <p:grpSpPr bwMode="auto">
          <a:xfrm>
            <a:off x="0" y="1603375"/>
            <a:ext cx="9142413" cy="5100638"/>
            <a:chOff x="0" y="1010"/>
            <a:chExt cx="5759" cy="3213"/>
          </a:xfrm>
        </p:grpSpPr>
        <p:pic>
          <p:nvPicPr>
            <p:cNvPr id="1035" name="Picture 9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0" y="1010"/>
              <a:ext cx="5759" cy="3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844" y="1479"/>
              <a:ext cx="4071" cy="2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3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793875" y="4371975"/>
            <a:ext cx="6510338" cy="2195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731838"/>
            <a:ext cx="6399213" cy="3473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/>
          </p:nvPr>
        </p:nvSpPr>
        <p:spPr bwMode="auto">
          <a:xfrm>
            <a:off x="6172200" y="6165850"/>
            <a:ext cx="2513013" cy="377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457200" y="6170613"/>
            <a:ext cx="33528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3810000" y="6165850"/>
            <a:ext cx="1827213" cy="377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8302F4C-B324-4379-9EB9-C76D18AF6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+mj-lt"/>
          <a:ea typeface="+mj-ea"/>
          <a:cs typeface="+mj-cs"/>
        </a:defRPr>
      </a:lvl1pPr>
      <a:lvl2pPr algn="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2pPr>
      <a:lvl3pPr algn="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3pPr>
      <a:lvl4pPr algn="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4pPr>
      <a:lvl5pPr algn="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5pPr>
      <a:lvl6pPr marL="2514600" indent="-228600" algn="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6pPr>
      <a:lvl7pPr marL="2971800" indent="-228600" algn="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7pPr>
      <a:lvl8pPr marL="3429000" indent="-228600" algn="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8pPr>
      <a:lvl9pPr marL="3886200" indent="-228600" algn="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9pPr>
    </p:titleStyle>
    <p:bodyStyle>
      <a:lvl1pPr marL="342900" indent="-342900" algn="l" defTabSz="449263" rtl="0" eaLnBrk="1" fontAlgn="base" hangingPunct="1">
        <a:spcBef>
          <a:spcPts val="5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•"/>
        <a:defRPr sz="2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404040"/>
          </a:solidFill>
          <a:latin typeface="+mn-lt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404040"/>
          </a:solidFill>
          <a:latin typeface="+mn-lt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–"/>
        <a:defRPr sz="1600">
          <a:solidFill>
            <a:srgbClr val="404040"/>
          </a:solidFill>
          <a:latin typeface="+mn-lt"/>
        </a:defRPr>
      </a:lvl4pPr>
      <a:lvl5pPr marL="2057400" indent="-228600" algn="l" defTabSz="449263" rtl="0" eaLnBrk="1" fontAlgn="base" hangingPunct="1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»"/>
        <a:defRPr sz="1400">
          <a:solidFill>
            <a:srgbClr val="404040"/>
          </a:solidFill>
          <a:latin typeface="+mn-lt"/>
        </a:defRPr>
      </a:lvl5pPr>
      <a:lvl6pPr marL="2514600" indent="-228600" algn="l" defTabSz="449263" rtl="0" eaLnBrk="1" fontAlgn="base" hangingPunct="1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6pPr>
      <a:lvl7pPr marL="2971800" indent="-228600" algn="l" defTabSz="449263" rtl="0" eaLnBrk="1" fontAlgn="base" hangingPunct="1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7pPr>
      <a:lvl8pPr marL="3429000" indent="-228600" algn="l" defTabSz="449263" rtl="0" eaLnBrk="1" fontAlgn="base" hangingPunct="1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8pPr>
      <a:lvl9pPr marL="3886200" indent="-228600" algn="l" defTabSz="449263" rtl="0" eaLnBrk="1" fontAlgn="base" hangingPunct="1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0" y="3865563"/>
            <a:ext cx="9142413" cy="2990850"/>
            <a:chOff x="0" y="2435"/>
            <a:chExt cx="5759" cy="1884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0" y="2435"/>
              <a:ext cx="5759" cy="188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0" y="2436"/>
              <a:ext cx="5759" cy="18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051" name="Group 4"/>
          <p:cNvGrpSpPr>
            <a:grpSpLocks/>
          </p:cNvGrpSpPr>
          <p:nvPr/>
        </p:nvGrpSpPr>
        <p:grpSpPr bwMode="auto">
          <a:xfrm>
            <a:off x="0" y="0"/>
            <a:ext cx="9142413" cy="3863975"/>
            <a:chOff x="0" y="0"/>
            <a:chExt cx="5759" cy="2434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0" y="0"/>
              <a:ext cx="5759" cy="24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59" cy="24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2652713"/>
            <a:ext cx="9144000" cy="2286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2053" name="Group 8"/>
          <p:cNvGrpSpPr>
            <a:grpSpLocks/>
          </p:cNvGrpSpPr>
          <p:nvPr/>
        </p:nvGrpSpPr>
        <p:grpSpPr bwMode="auto">
          <a:xfrm>
            <a:off x="0" y="1603375"/>
            <a:ext cx="9142413" cy="5100638"/>
            <a:chOff x="0" y="1010"/>
            <a:chExt cx="5759" cy="3213"/>
          </a:xfrm>
        </p:grpSpPr>
        <p:pic>
          <p:nvPicPr>
            <p:cNvPr id="2059" name="Picture 9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0" y="1010"/>
              <a:ext cx="5759" cy="3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058" name="Text Box 10"/>
            <p:cNvSpPr txBox="1">
              <a:spLocks noChangeArrowheads="1"/>
            </p:cNvSpPr>
            <p:nvPr/>
          </p:nvSpPr>
          <p:spPr bwMode="auto">
            <a:xfrm>
              <a:off x="844" y="1479"/>
              <a:ext cx="4071" cy="2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5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793875" y="4371975"/>
            <a:ext cx="6510338" cy="2195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731838"/>
            <a:ext cx="6399213" cy="3473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/>
          </p:nvPr>
        </p:nvSpPr>
        <p:spPr bwMode="auto">
          <a:xfrm>
            <a:off x="6172200" y="6172200"/>
            <a:ext cx="2513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100" b="1" smtClean="0">
                <a:solidFill>
                  <a:srgbClr val="7F7F7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457200" y="617220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3810000" y="6172200"/>
            <a:ext cx="18272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</a:tabLst>
              <a:defRPr sz="1200" b="1" smtClean="0">
                <a:solidFill>
                  <a:srgbClr val="7F7F7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DDEAD7AB-97DF-4289-81C5-57A508F9E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5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•"/>
        <a:defRPr sz="2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40404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4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40404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–"/>
        <a:defRPr sz="1600">
          <a:solidFill>
            <a:srgbClr val="40404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»"/>
        <a:defRPr sz="1400">
          <a:solidFill>
            <a:srgbClr val="404040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"/>
          <p:cNvGrpSpPr>
            <a:grpSpLocks/>
          </p:cNvGrpSpPr>
          <p:nvPr/>
        </p:nvGrpSpPr>
        <p:grpSpPr bwMode="auto">
          <a:xfrm>
            <a:off x="0" y="5108575"/>
            <a:ext cx="9142413" cy="1747838"/>
            <a:chOff x="0" y="3218"/>
            <a:chExt cx="5759" cy="1101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0" y="3219"/>
              <a:ext cx="5759" cy="10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0" y="3218"/>
              <a:ext cx="5759" cy="11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075" name="Group 4"/>
          <p:cNvGrpSpPr>
            <a:grpSpLocks/>
          </p:cNvGrpSpPr>
          <p:nvPr/>
        </p:nvGrpSpPr>
        <p:grpSpPr bwMode="auto">
          <a:xfrm>
            <a:off x="0" y="0"/>
            <a:ext cx="9142413" cy="5106988"/>
            <a:chOff x="0" y="0"/>
            <a:chExt cx="5759" cy="3217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0" y="0"/>
              <a:ext cx="5759" cy="32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59" cy="32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3768725"/>
            <a:ext cx="9144000" cy="2286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3077" name="Group 8"/>
          <p:cNvGrpSpPr>
            <a:grpSpLocks/>
          </p:cNvGrpSpPr>
          <p:nvPr/>
        </p:nvGrpSpPr>
        <p:grpSpPr bwMode="auto">
          <a:xfrm>
            <a:off x="0" y="1603375"/>
            <a:ext cx="9142413" cy="5100638"/>
            <a:chOff x="0" y="1010"/>
            <a:chExt cx="5759" cy="3213"/>
          </a:xfrm>
        </p:grpSpPr>
        <p:pic>
          <p:nvPicPr>
            <p:cNvPr id="3093" name="Picture 9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0" y="1010"/>
              <a:ext cx="5759" cy="3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844" y="1479"/>
              <a:ext cx="4071" cy="2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078" name="Group 11"/>
          <p:cNvGrpSpPr>
            <a:grpSpLocks/>
          </p:cNvGrpSpPr>
          <p:nvPr/>
        </p:nvGrpSpPr>
        <p:grpSpPr bwMode="auto">
          <a:xfrm>
            <a:off x="0" y="3865563"/>
            <a:ext cx="9142413" cy="2990850"/>
            <a:chOff x="0" y="2435"/>
            <a:chExt cx="5759" cy="1884"/>
          </a:xfrm>
        </p:grpSpPr>
        <p:pic>
          <p:nvPicPr>
            <p:cNvPr id="3091" name="Picture 12"/>
            <p:cNvPicPr>
              <a:picLocks noChangeAspect="1" noChangeArrowheads="1"/>
            </p:cNvPicPr>
            <p:nvPr/>
          </p:nvPicPr>
          <p:blipFill>
            <a:blip r:embed="rId17" cstate="email"/>
            <a:srcRect/>
            <a:stretch>
              <a:fillRect/>
            </a:stretch>
          </p:blipFill>
          <p:spPr bwMode="auto">
            <a:xfrm>
              <a:off x="0" y="2435"/>
              <a:ext cx="5759" cy="188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85" name="Text Box 13"/>
            <p:cNvSpPr txBox="1">
              <a:spLocks noChangeArrowheads="1"/>
            </p:cNvSpPr>
            <p:nvPr/>
          </p:nvSpPr>
          <p:spPr bwMode="auto">
            <a:xfrm>
              <a:off x="0" y="2436"/>
              <a:ext cx="5759" cy="18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0" y="0"/>
            <a:ext cx="9142413" cy="3863975"/>
            <a:chOff x="0" y="0"/>
            <a:chExt cx="5759" cy="2434"/>
          </a:xfrm>
        </p:grpSpPr>
        <p:pic>
          <p:nvPicPr>
            <p:cNvPr id="8" name="Picture 15"/>
            <p:cNvPicPr>
              <a:picLocks noChangeAspect="1" noChangeArrowheads="1"/>
            </p:cNvPicPr>
            <p:nvPr/>
          </p:nvPicPr>
          <p:blipFill>
            <a:blip r:embed="rId18" cstate="email"/>
            <a:srcRect/>
            <a:stretch>
              <a:fillRect/>
            </a:stretch>
          </p:blipFill>
          <p:spPr bwMode="auto">
            <a:xfrm>
              <a:off x="0" y="0"/>
              <a:ext cx="5759" cy="24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88" name="Text Box 16"/>
            <p:cNvSpPr txBox="1">
              <a:spLocks noChangeArrowheads="1"/>
            </p:cNvSpPr>
            <p:nvPr/>
          </p:nvSpPr>
          <p:spPr bwMode="auto">
            <a:xfrm>
              <a:off x="0" y="0"/>
              <a:ext cx="5759" cy="24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0" y="2652713"/>
            <a:ext cx="9144000" cy="2286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3081" name="Group 18"/>
          <p:cNvGrpSpPr>
            <a:grpSpLocks/>
          </p:cNvGrpSpPr>
          <p:nvPr/>
        </p:nvGrpSpPr>
        <p:grpSpPr bwMode="auto">
          <a:xfrm>
            <a:off x="0" y="1603375"/>
            <a:ext cx="9142413" cy="5100638"/>
            <a:chOff x="0" y="1010"/>
            <a:chExt cx="5759" cy="3213"/>
          </a:xfrm>
        </p:grpSpPr>
        <p:pic>
          <p:nvPicPr>
            <p:cNvPr id="3087" name="Picture 19"/>
            <p:cNvPicPr>
              <a:picLocks noChangeAspect="1" noChangeArrowheads="1"/>
            </p:cNvPicPr>
            <p:nvPr/>
          </p:nvPicPr>
          <p:blipFill>
            <a:blip r:embed="rId19" cstate="email"/>
            <a:srcRect/>
            <a:stretch>
              <a:fillRect/>
            </a:stretch>
          </p:blipFill>
          <p:spPr bwMode="auto">
            <a:xfrm>
              <a:off x="0" y="1010"/>
              <a:ext cx="5759" cy="3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92" name="Text Box 20"/>
            <p:cNvSpPr txBox="1">
              <a:spLocks noChangeArrowheads="1"/>
            </p:cNvSpPr>
            <p:nvPr/>
          </p:nvSpPr>
          <p:spPr bwMode="auto">
            <a:xfrm>
              <a:off x="844" y="1479"/>
              <a:ext cx="4071" cy="2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82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1793875" y="4371975"/>
            <a:ext cx="6510338" cy="2195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83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731838"/>
            <a:ext cx="6399213" cy="3473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dt"/>
          </p:nvPr>
        </p:nvSpPr>
        <p:spPr bwMode="auto">
          <a:xfrm>
            <a:off x="6172200" y="6172200"/>
            <a:ext cx="2513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100" b="1" smtClean="0">
                <a:solidFill>
                  <a:srgbClr val="7F7F7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457200" y="617220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97" name="Rectangle 25"/>
          <p:cNvSpPr>
            <a:spLocks noGrp="1" noChangeArrowheads="1"/>
          </p:cNvSpPr>
          <p:nvPr>
            <p:ph type="sldNum"/>
          </p:nvPr>
        </p:nvSpPr>
        <p:spPr bwMode="auto">
          <a:xfrm>
            <a:off x="3810000" y="6172200"/>
            <a:ext cx="18272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</a:tabLst>
              <a:defRPr sz="1200" b="1" smtClean="0">
                <a:solidFill>
                  <a:srgbClr val="7F7F7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E6DB26A0-6E2D-4569-B692-9844941BC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5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•"/>
        <a:defRPr sz="2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40404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4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40404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–"/>
        <a:defRPr sz="1600">
          <a:solidFill>
            <a:srgbClr val="40404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»"/>
        <a:defRPr sz="1400">
          <a:solidFill>
            <a:srgbClr val="404040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"/>
          <p:cNvGrpSpPr>
            <a:grpSpLocks/>
          </p:cNvGrpSpPr>
          <p:nvPr/>
        </p:nvGrpSpPr>
        <p:grpSpPr bwMode="auto">
          <a:xfrm>
            <a:off x="0" y="3865563"/>
            <a:ext cx="9142413" cy="2990850"/>
            <a:chOff x="0" y="2435"/>
            <a:chExt cx="5759" cy="1884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0" y="2435"/>
              <a:ext cx="5759" cy="188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0" y="2436"/>
              <a:ext cx="5759" cy="18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099" name="Group 4"/>
          <p:cNvGrpSpPr>
            <a:grpSpLocks/>
          </p:cNvGrpSpPr>
          <p:nvPr/>
        </p:nvGrpSpPr>
        <p:grpSpPr bwMode="auto">
          <a:xfrm>
            <a:off x="0" y="0"/>
            <a:ext cx="9142413" cy="3863975"/>
            <a:chOff x="0" y="0"/>
            <a:chExt cx="5759" cy="2434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0" y="0"/>
              <a:ext cx="5759" cy="24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59" cy="24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2652713"/>
            <a:ext cx="9144000" cy="2286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4101" name="Group 8"/>
          <p:cNvGrpSpPr>
            <a:grpSpLocks/>
          </p:cNvGrpSpPr>
          <p:nvPr/>
        </p:nvGrpSpPr>
        <p:grpSpPr bwMode="auto">
          <a:xfrm>
            <a:off x="0" y="1603375"/>
            <a:ext cx="9142413" cy="5100638"/>
            <a:chOff x="0" y="1010"/>
            <a:chExt cx="5759" cy="3213"/>
          </a:xfrm>
        </p:grpSpPr>
        <p:pic>
          <p:nvPicPr>
            <p:cNvPr id="4107" name="Picture 9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0" y="1010"/>
              <a:ext cx="5759" cy="3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106" name="Text Box 10"/>
            <p:cNvSpPr txBox="1">
              <a:spLocks noChangeArrowheads="1"/>
            </p:cNvSpPr>
            <p:nvPr/>
          </p:nvSpPr>
          <p:spPr bwMode="auto">
            <a:xfrm>
              <a:off x="844" y="1479"/>
              <a:ext cx="4071" cy="2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0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793875" y="4371975"/>
            <a:ext cx="6510338" cy="2195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731838"/>
            <a:ext cx="6399213" cy="3473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dt"/>
          </p:nvPr>
        </p:nvSpPr>
        <p:spPr bwMode="auto">
          <a:xfrm>
            <a:off x="6172200" y="6172200"/>
            <a:ext cx="2513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100" b="1" smtClean="0">
                <a:solidFill>
                  <a:srgbClr val="7F7F7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457200" y="617220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3810000" y="6172200"/>
            <a:ext cx="18272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</a:tabLst>
              <a:defRPr sz="1200" b="1" smtClean="0">
                <a:solidFill>
                  <a:srgbClr val="7F7F7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8F22A12F-99FA-465B-B7EE-24529FDA0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5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•"/>
        <a:defRPr sz="2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40404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4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40404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–"/>
        <a:defRPr sz="1600">
          <a:solidFill>
            <a:srgbClr val="40404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»"/>
        <a:defRPr sz="1400">
          <a:solidFill>
            <a:srgbClr val="404040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"/>
          <p:cNvGrpSpPr>
            <a:grpSpLocks/>
          </p:cNvGrpSpPr>
          <p:nvPr/>
        </p:nvGrpSpPr>
        <p:grpSpPr bwMode="auto">
          <a:xfrm>
            <a:off x="396875" y="365125"/>
            <a:ext cx="8348663" cy="1601788"/>
            <a:chOff x="250" y="230"/>
            <a:chExt cx="5259" cy="1009"/>
          </a:xfrm>
        </p:grpSpPr>
        <p:pic>
          <p:nvPicPr>
            <p:cNvPr id="13317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50" y="230"/>
              <a:ext cx="5259" cy="10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3318" name="Text Box 3"/>
            <p:cNvSpPr txBox="1">
              <a:spLocks noChangeArrowheads="1"/>
            </p:cNvSpPr>
            <p:nvPr/>
          </p:nvSpPr>
          <p:spPr bwMode="auto">
            <a:xfrm>
              <a:off x="250" y="230"/>
              <a:ext cx="5259" cy="10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22725" y="3402013"/>
            <a:ext cx="4919663" cy="333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0988" y="1603375"/>
            <a:ext cx="4803775" cy="324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"/>
          <p:cNvGrpSpPr>
            <a:grpSpLocks/>
          </p:cNvGrpSpPr>
          <p:nvPr/>
        </p:nvGrpSpPr>
        <p:grpSpPr bwMode="auto">
          <a:xfrm>
            <a:off x="396875" y="365125"/>
            <a:ext cx="8348663" cy="1601788"/>
            <a:chOff x="250" y="230"/>
            <a:chExt cx="5259" cy="1009"/>
          </a:xfrm>
        </p:grpSpPr>
        <p:pic>
          <p:nvPicPr>
            <p:cNvPr id="14341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50" y="230"/>
              <a:ext cx="5259" cy="10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4342" name="Text Box 3"/>
            <p:cNvSpPr txBox="1">
              <a:spLocks noChangeArrowheads="1"/>
            </p:cNvSpPr>
            <p:nvPr/>
          </p:nvSpPr>
          <p:spPr bwMode="auto">
            <a:xfrm>
              <a:off x="250" y="230"/>
              <a:ext cx="5259" cy="10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7963" y="1530350"/>
            <a:ext cx="4662487" cy="3114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64038" y="3633788"/>
            <a:ext cx="4572000" cy="309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езент.руская изба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itchFamily="32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itchFamily="32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itchFamily="32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itchFamily="32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презент.руская изба</Template>
  <TotalTime>1</TotalTime>
  <Words>0</Words>
  <PresentationFormat>Экран (4:3)</PresentationFormat>
  <Paragraphs>0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презент.руская изба</vt:lpstr>
      <vt:lpstr>1_Оформление по умолчанию</vt:lpstr>
      <vt:lpstr>2_Оформление по умолчанию</vt:lpstr>
      <vt:lpstr>3_Оформление по умолчанию</vt:lpstr>
      <vt:lpstr>Слайд 1</vt:lpstr>
      <vt:lpstr>Слайд 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FuckYouBill</dc:creator>
  <cp:lastModifiedBy>FuckYouBill</cp:lastModifiedBy>
  <cp:revision>3</cp:revision>
  <cp:lastPrinted>1601-01-01T00:00:00Z</cp:lastPrinted>
  <dcterms:created xsi:type="dcterms:W3CDTF">2013-04-27T15:41:28Z</dcterms:created>
  <dcterms:modified xsi:type="dcterms:W3CDTF">2013-04-27T15:47:57Z</dcterms:modified>
</cp:coreProperties>
</file>