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7"/>
  </p:notesMasterIdLst>
  <p:sldIdLst>
    <p:sldId id="260" r:id="rId5"/>
    <p:sldId id="261" r:id="rId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42ABA-C5BC-43D7-B361-0F5A9274E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A886-3AA8-42A4-ABC3-90F2DB7E6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B671-9F71-4BA3-9F43-366CC1CD2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D8313-8218-4A76-B72E-D33FB4576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A2874-D2CC-4DE9-B810-82401952E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FA930-60D9-4ADF-A67A-AD534C145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F380-B043-447C-917E-32ABF8F61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5C91-675D-45F3-B7A5-16B8657C3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420A-F969-40B1-AFF0-2AD4F9D79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F8736-21A5-445D-98BA-DB609930B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A392-9A50-4890-B5C3-B0F5C080A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6C5F-9362-4D61-AD90-2CF8184C2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6E744-48E3-4178-98B1-4E979E33B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8562-D7E6-463F-8CE6-0D9A687F6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66A0C-8FD2-483A-BBFA-966FEF678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7961C-D5D1-4E53-85D3-C4336C15F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025E-89BD-4C5B-AEF3-0346611C1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CFC4-EEA3-47A2-A668-00A1E5BC7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D83D-A1E0-4410-B115-878FB1E22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4D90-AB94-4C43-ABFC-BE0DE706A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A06C9-3AF6-4CA6-8B30-8CBD3AE63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59B77-7154-423F-8C83-6D575B351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28F98-9F67-4559-A0CF-EA6B64E9F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B2D7F-AB8E-4E7E-9401-195829608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4BE52-C9E4-4E39-B9F7-056CFD032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AA82-5D9E-4C69-A7AF-27564660F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805-B3FA-4321-9385-BB20028DE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BEC2-D0AC-42A2-9545-D668FE9AD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1BC3-681F-431C-AECB-DD184ED76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CCBF-9ABE-4F28-9B3B-F5F6EC9AF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38300-A849-439B-9815-24021076E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F04A4-4B38-4970-9915-1B2B8FDB9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4DBFB-A240-4C16-868D-3146AFBC1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DF49-F823-4228-BADD-B374940F5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3D277-916B-4CB3-A722-17496864A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9931F-9714-4E66-98D7-C2694282D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8C68-6B2A-4CB8-8593-B8CD7A8E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DC47-BB80-4379-9A81-6486977FF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5E01-23F5-40DB-9E4A-BC48B2D5F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7C5A-DA82-469C-B2DC-8B38FA842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269A-6B54-47A8-A2BA-BA9A6E867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3B4D-EAB2-41D8-B163-03B6874C2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CF15-9412-4385-BD0D-955FE741B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6C5F-54A5-4CBE-A7D5-739D5D6B0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5108575"/>
            <a:ext cx="9142413" cy="1747838"/>
            <a:chOff x="0" y="3218"/>
            <a:chExt cx="5759" cy="110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219"/>
              <a:ext cx="5759" cy="10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3218"/>
              <a:ext cx="5759" cy="11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0" y="0"/>
            <a:ext cx="9142413" cy="5106988"/>
            <a:chOff x="0" y="0"/>
            <a:chExt cx="5759" cy="321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3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3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1035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65850"/>
            <a:ext cx="2513013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57200" y="6170613"/>
            <a:ext cx="3352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65850"/>
            <a:ext cx="1827213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8302F4C-B324-4379-9EB9-C76D18AF6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1" fontAlgn="base" hangingPunct="1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1" name="Group 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2059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DEAD7AB-97DF-4289-81C5-57A508F9E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0" y="5108575"/>
            <a:ext cx="9142413" cy="1747838"/>
            <a:chOff x="0" y="3218"/>
            <a:chExt cx="5759" cy="110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219"/>
              <a:ext cx="5759" cy="10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3218"/>
              <a:ext cx="5759" cy="11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0" y="0"/>
            <a:ext cx="9142413" cy="5106988"/>
            <a:chOff x="0" y="0"/>
            <a:chExt cx="5759" cy="321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3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3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3093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8" name="Group 1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3091" name="Picture 12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81" name="Group 1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3087" name="Picture 19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82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3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E6DB26A0-6E2D-4569-B692-9844941B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4101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4107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8F22A12F-99FA-465B-B7EE-24529FDA0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28604"/>
            <a:ext cx="3144838" cy="412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2071678"/>
            <a:ext cx="3249613" cy="425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963" y="238125"/>
            <a:ext cx="3181350" cy="416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4813" y="1603375"/>
            <a:ext cx="3200400" cy="419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2450" y="2395538"/>
            <a:ext cx="3303588" cy="432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.руская изб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презент.руская изба</Template>
  <TotalTime>1</TotalTime>
  <Words>0</Words>
  <PresentationFormat>Экран (4:3)</PresentationFormat>
  <Paragraphs>0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презент.руская изба</vt:lpstr>
      <vt:lpstr>1_Оформление по умолчанию</vt:lpstr>
      <vt:lpstr>2_Оформление по умолчанию</vt:lpstr>
      <vt:lpstr>3_Оформление по умолчанию</vt:lpstr>
      <vt:lpstr>Слайд 1</vt:lpstr>
      <vt:lpstr>Слайд 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FuckYouBill</cp:lastModifiedBy>
  <cp:revision>4</cp:revision>
  <cp:lastPrinted>1601-01-01T00:00:00Z</cp:lastPrinted>
  <dcterms:created xsi:type="dcterms:W3CDTF">2013-04-27T15:41:28Z</dcterms:created>
  <dcterms:modified xsi:type="dcterms:W3CDTF">2013-04-27T16:07:18Z</dcterms:modified>
</cp:coreProperties>
</file>