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6"/>
  </p:notesMasterIdLst>
  <p:sldIdLst>
    <p:sldId id="259" r:id="rId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rebuchet MS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2ABA-C5BC-43D7-B361-0F5A9274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EA886-3AA8-42A4-ABC3-90F2DB7E6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B671-9F71-4BA3-9F43-366CC1CD2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8313-8218-4A76-B72E-D33FB4576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A2874-D2CC-4DE9-B810-82401952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FA930-60D9-4ADF-A67A-AD534C14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F380-B043-447C-917E-32ABF8F61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95C91-675D-45F3-B7A5-16B8657C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420A-F969-40B1-AFF0-2AD4F9D7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8736-21A5-445D-98BA-DB609930B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BA392-9A50-4890-B5C3-B0F5C080A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6C5F-9362-4D61-AD90-2CF8184C2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E744-48E3-4178-98B1-4E979E33B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8562-D7E6-463F-8CE6-0D9A687F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66A0C-8FD2-483A-BBFA-966FEF678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961C-D5D1-4E53-85D3-C4336C15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025E-89BD-4C5B-AEF3-0346611C1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CFC4-EEA3-47A2-A668-00A1E5BC7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D83D-A1E0-4410-B115-878FB1E22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4D90-AB94-4C43-ABFC-BE0DE706A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06C9-3AF6-4CA6-8B30-8CBD3AE63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59B77-7154-423F-8C83-6D575B3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8F98-9F67-4559-A0CF-EA6B64E9F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B2D7F-AB8E-4E7E-9401-19582960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BE52-C9E4-4E39-B9F7-056CFD032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AA82-5D9E-4C69-A7AF-27564660F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8805-B3FA-4321-9385-BB20028DE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EC2-D0AC-42A2-9545-D668FE9A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1BC3-681F-431C-AECB-DD184ED76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CCBF-9ABE-4F28-9B3B-F5F6EC9AF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8300-A849-439B-9815-24021076E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F04A4-4B38-4970-9915-1B2B8FDB9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DBFB-A240-4C16-868D-3146AFBC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731838"/>
            <a:ext cx="3122613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8013" y="731838"/>
            <a:ext cx="3124200" cy="347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DF49-F823-4228-BADD-B374940F5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D277-916B-4CB3-A722-17496864A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9931F-9714-4E66-98D7-C2694282D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8C68-6B2A-4CB8-8593-B8CD7A8E2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DC47-BB80-4379-9A81-6486977FF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31838"/>
            <a:ext cx="1789113" cy="5835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731838"/>
            <a:ext cx="5219700" cy="5835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5E01-23F5-40DB-9E4A-BC48B2D5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7C5A-DA82-469C-B2DC-8B38FA842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269A-6B54-47A8-A2BA-BA9A6E867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3B4D-EAB2-41D8-B163-03B6874C2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CF15-9412-4385-BD0D-955FE741B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A6C5F-54A5-4CBE-A7D5-739D5D6B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1035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65850"/>
            <a:ext cx="25130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457200" y="6170613"/>
            <a:ext cx="33528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65850"/>
            <a:ext cx="1827213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302F4C-B324-4379-9EB9-C76D18AF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1" fontAlgn="base" hangingPunct="1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1" fontAlgn="base" hangingPunct="1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2059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DDEAD7AB-97DF-4289-81C5-57A508F9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5108575"/>
            <a:ext cx="9142413" cy="1747838"/>
            <a:chOff x="0" y="3218"/>
            <a:chExt cx="5759" cy="110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3219"/>
              <a:ext cx="5759" cy="10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3218"/>
              <a:ext cx="5759" cy="1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2413" cy="5106988"/>
            <a:chOff x="0" y="0"/>
            <a:chExt cx="5759" cy="321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3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3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93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8" name="Group 1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3091" name="Picture 1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81" name="Group 1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3087" name="Picture 19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82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83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E6DB26A0-6E2D-4569-B692-9844941B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3865563"/>
            <a:ext cx="9142413" cy="2990850"/>
            <a:chOff x="0" y="2435"/>
            <a:chExt cx="5759" cy="188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0" y="2435"/>
              <a:ext cx="5759" cy="18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59" cy="1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099" name="Group 4"/>
          <p:cNvGrpSpPr>
            <a:grpSpLocks/>
          </p:cNvGrpSpPr>
          <p:nvPr/>
        </p:nvGrpSpPr>
        <p:grpSpPr bwMode="auto">
          <a:xfrm>
            <a:off x="0" y="0"/>
            <a:ext cx="9142413" cy="3863975"/>
            <a:chOff x="0" y="0"/>
            <a:chExt cx="5759" cy="2434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0"/>
              <a:ext cx="5759" cy="24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59" cy="24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4101" name="Group 8"/>
          <p:cNvGrpSpPr>
            <a:grpSpLocks/>
          </p:cNvGrpSpPr>
          <p:nvPr/>
        </p:nvGrpSpPr>
        <p:grpSpPr bwMode="auto">
          <a:xfrm>
            <a:off x="0" y="1603375"/>
            <a:ext cx="9142413" cy="5100638"/>
            <a:chOff x="0" y="1010"/>
            <a:chExt cx="5759" cy="3213"/>
          </a:xfrm>
        </p:grpSpPr>
        <p:pic>
          <p:nvPicPr>
            <p:cNvPr id="4107" name="Picture 9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1010"/>
              <a:ext cx="5759" cy="3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844" y="1479"/>
              <a:ext cx="4071" cy="2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3875" y="4371975"/>
            <a:ext cx="6510338" cy="219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731838"/>
            <a:ext cx="6399213" cy="347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6172200" y="6172200"/>
            <a:ext cx="2513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1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</a:tabLst>
              <a:defRPr sz="1200" b="1" smtClean="0">
                <a:solidFill>
                  <a:srgbClr val="7F7F7F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8F22A12F-99FA-465B-B7EE-24529FDA0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5pPr>
      <a:lvl6pPr marL="25146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6pPr>
      <a:lvl7pPr marL="29718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7pPr>
      <a:lvl8pPr marL="34290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8pPr>
      <a:lvl9pPr marL="3886200" indent="-228600"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 b="1">
          <a:solidFill>
            <a:srgbClr val="000000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5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40404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4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40404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–"/>
        <a:defRPr sz="1600">
          <a:solidFill>
            <a:srgbClr val="40404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buChar char="»"/>
        <a:defRPr sz="1400">
          <a:solidFill>
            <a:srgbClr val="404040"/>
          </a:solidFill>
          <a:latin typeface="+mn-lt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ts val="3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57538" y="3041650"/>
            <a:ext cx="2932112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60638" y="165100"/>
            <a:ext cx="4071937" cy="310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05538" y="1414463"/>
            <a:ext cx="2859087" cy="373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2238" y="1414463"/>
            <a:ext cx="2906712" cy="380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.руская изб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rebuchet MS" pitchFamily="3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презент.руская изба</Template>
  <TotalTime>1</TotalTime>
  <Words>0</Words>
  <PresentationFormat>Экран (4:3)</PresentationFormat>
  <Paragraphs>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презент.руская изба</vt:lpstr>
      <vt:lpstr>1_Оформление по умолчанию</vt:lpstr>
      <vt:lpstr>2_Оформление по умолчанию</vt:lpstr>
      <vt:lpstr>3_Оформление по умолчанию</vt:lpstr>
      <vt:lpstr>Слайд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3</cp:revision>
  <cp:lastPrinted>1601-01-01T00:00:00Z</cp:lastPrinted>
  <dcterms:created xsi:type="dcterms:W3CDTF">2013-04-27T15:41:28Z</dcterms:created>
  <dcterms:modified xsi:type="dcterms:W3CDTF">2013-04-27T15:46:09Z</dcterms:modified>
</cp:coreProperties>
</file>