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35B3-BF4D-4D67-AACD-1B3251A86652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EA94-00D9-4579-8070-F426CE9641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0"/>
            <a:ext cx="8072494" cy="1785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Поэта сердце не сгорит…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4" name="Picture 4" descr="http://gorod.tomsk.ru/uploads/33270/1241251922/608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93901"/>
            <a:ext cx="8072462" cy="6064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43.radikal.ru/1104/b6/4e4bf46acf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24716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928670"/>
            <a:ext cx="3857620" cy="3071834"/>
          </a:xfrm>
          <a:prstGeom prst="rect">
            <a:avLst/>
          </a:prstGeom>
          <a:solidFill>
            <a:srgbClr val="FAFCBC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октября 2013 года исполнилось</a:t>
            </a:r>
          </a:p>
          <a:p>
            <a:r>
              <a:rPr lang="ru-RU" sz="3200" dirty="0" smtClean="0"/>
              <a:t>120 лет  великой русской поэтессе Марине Ивановне Цветаевой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2004-12.photosight.ru/16/703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5000636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Мне и доныне хочется грызть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Жаркой рябины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Горькую кисть.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2.tcdn.ru/assets/att/7c/49/2294974_35273_3481795_x_e2601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288340"/>
            <a:ext cx="621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«До , Муся, до , ре, до-ре…» Могу сказать, что я родилась не в жизнь, а в музыку».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ihi.ru/pics/2011/10/06/6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67535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– бренная пена морская.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tihi.ru/pics/2012/12/21/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26441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14810" y="357166"/>
            <a:ext cx="49291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143372" y="642918"/>
            <a:ext cx="52149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Имя твоё – птица в руке,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Имя твоё- льдинка на языке.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Одно- единственное движенье губ.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Имя твоё- пять букв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hoto.tsvetayeva.com/data/media/10/foto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51475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3504" y="0"/>
            <a:ext cx="4000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его лице я рыцарству верна,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всем вам, кто жил и умирал без страху!-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Такие – в роковые времена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Слагают стансы – и идут на плаху.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eokorolev.ru/images/minisite/museum_cvetaeva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37275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72066" y="285728"/>
            <a:ext cx="40719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самозванка – я пришла домой,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не служанка – мне не надо хлеба.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– страсть твоя, воскресный отдых твой,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6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Твой день седьмой, твоё седьмое небо.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2013-02-25T17:13:14Z</dcterms:created>
  <dcterms:modified xsi:type="dcterms:W3CDTF">2013-02-25T17:51:54Z</dcterms:modified>
</cp:coreProperties>
</file>