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3B415-A25A-4560-B2B1-B7D7E61B0623}" type="datetimeFigureOut">
              <a:rPr lang="ru-RU" smtClean="0"/>
              <a:t>13.08.2011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AF96E-BA94-4F9D-958C-17A85E3EA0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3B415-A25A-4560-B2B1-B7D7E61B0623}" type="datetimeFigureOut">
              <a:rPr lang="ru-RU" smtClean="0"/>
              <a:t>13.08.2011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AF96E-BA94-4F9D-958C-17A85E3EA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3B415-A25A-4560-B2B1-B7D7E61B0623}" type="datetimeFigureOut">
              <a:rPr lang="ru-RU" smtClean="0"/>
              <a:t>13.08.2011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AF96E-BA94-4F9D-958C-17A85E3EA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3B415-A25A-4560-B2B1-B7D7E61B0623}" type="datetimeFigureOut">
              <a:rPr lang="ru-RU" smtClean="0"/>
              <a:t>13.08.2011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AF96E-BA94-4F9D-958C-17A85E3EA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3B415-A25A-4560-B2B1-B7D7E61B0623}" type="datetimeFigureOut">
              <a:rPr lang="ru-RU" smtClean="0"/>
              <a:t>13.08.2011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AF96E-BA94-4F9D-958C-17A85E3EA0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3B415-A25A-4560-B2B1-B7D7E61B0623}" type="datetimeFigureOut">
              <a:rPr lang="ru-RU" smtClean="0"/>
              <a:t>13.08.2011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AF96E-BA94-4F9D-958C-17A85E3EA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3B415-A25A-4560-B2B1-B7D7E61B0623}" type="datetimeFigureOut">
              <a:rPr lang="ru-RU" smtClean="0"/>
              <a:t>13.08.2011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AF96E-BA94-4F9D-958C-17A85E3EA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3B415-A25A-4560-B2B1-B7D7E61B0623}" type="datetimeFigureOut">
              <a:rPr lang="ru-RU" smtClean="0"/>
              <a:t>13.08.2011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AF96E-BA94-4F9D-958C-17A85E3EA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3B415-A25A-4560-B2B1-B7D7E61B0623}" type="datetimeFigureOut">
              <a:rPr lang="ru-RU" smtClean="0"/>
              <a:t>13.08.2011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AF96E-BA94-4F9D-958C-17A85E3EA07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3B415-A25A-4560-B2B1-B7D7E61B0623}" type="datetimeFigureOut">
              <a:rPr lang="ru-RU" smtClean="0"/>
              <a:t>13.08.2011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AF96E-BA94-4F9D-958C-17A85E3EA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3B415-A25A-4560-B2B1-B7D7E61B0623}" type="datetimeFigureOut">
              <a:rPr lang="ru-RU" smtClean="0"/>
              <a:t>13.08.2011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AF96E-BA94-4F9D-958C-17A85E3EA0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7D3B415-A25A-4560-B2B1-B7D7E61B0623}" type="datetimeFigureOut">
              <a:rPr lang="ru-RU" smtClean="0"/>
              <a:t>13.08.2011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F6AF96E-BA94-4F9D-958C-17A85E3EA07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ljplus.ru/img4/v/l/vladcoro/a007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ljplus.ru/img4/v/l/vladcoro/a009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ntikwariat.ru/artpictures/albums/userpics/10001/serov5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dreamworlds.ru/uploads/posts/2009-11/1258159386_20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rtshop-rus.com/images/dead.jpg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artshop-rus.com/images/dead_princess.jpg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rtandphoto.ru/stock/art5/594/3410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Сказка о Мертвой царевне. Scan (0) (Картинки)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705678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Иллюстрация к сказк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763284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Иллюстрация к сказк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7056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239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Маврина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-main-pic" descr="Картинка 8 из 19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809328"/>
            <a:ext cx="712879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i-main-pic" descr="Картинка 6 из 23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2656"/>
            <a:ext cx="698477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Серов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-main-pic" descr="Картинка 1 из 13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08720"/>
            <a:ext cx="7200800" cy="59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i-main-pic" descr="Картинка 6 из 13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2656"/>
            <a:ext cx="684076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0640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Палех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-main-pic" descr="Картинка 9 из 123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756084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i-main-pic" descr="Картинка 25 из 13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741682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Б. Зворыкин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-main-pic" descr="Картинка 14 из 13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80728"/>
            <a:ext cx="626469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казка о Мертвой царевне. Scan (4) (Картинки)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72008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files.school-collection.edu.ru/dlrstore/8051876b-0395-4738-87e5-fa3748fe65ac/%5bLI5RK_10-01%5d_%5bIL_19%5d-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68407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казка о Мертвой царевне. Scan (10) (Картинки)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984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казка о Мертвой царевне. Scan (12) (Картинки)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6696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казка о Мертвой царевне. Scan (13) (Картинки)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6768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казка о Мертвой царевне. Scan (16) (Картинки)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6192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казка о Мертвой царевне. Scan (20) (Картинки)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65527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239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Дехтерёв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ллюстрация к сказк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64807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</TotalTime>
  <Words>7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Дехтерёв</vt:lpstr>
      <vt:lpstr>Слайд 10</vt:lpstr>
      <vt:lpstr>Слайд 11</vt:lpstr>
      <vt:lpstr>Маврина</vt:lpstr>
      <vt:lpstr>Слайд 13</vt:lpstr>
      <vt:lpstr>Серов </vt:lpstr>
      <vt:lpstr>Слайд 15</vt:lpstr>
      <vt:lpstr>Палех </vt:lpstr>
      <vt:lpstr>Слайд 17</vt:lpstr>
      <vt:lpstr>Б. Зворыкин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2011-08-13T12:51:42Z</dcterms:created>
  <dcterms:modified xsi:type="dcterms:W3CDTF">2011-08-13T13:11:06Z</dcterms:modified>
</cp:coreProperties>
</file>