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169705-CBAD-4232-B1D5-388BAA683E7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D2BA1A-5BB5-4CA7-8286-F67AD461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Diego_Velasquez,_Aesop.jpg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4.bp.blogspot.com/_vYPIDwOMhm4/RzhykQUEO3I/AAAAAAAAEz8/0ZuUEnqsxyE/s1600-h/Serov0045.jpg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2.bp.blogspot.com/_vYPIDwOMhm4/RzhyUwUEO1I/AAAAAAAAEzs/BvFmlxSYX50/s1600-h/Serov0076.jpg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1.bp.blogspot.com/_vYPIDwOMhm4/RzhyMgUEO0I/AAAAAAAAEzk/y9723z3pYHI/s1600-h/Serov0075.jpg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4.bp.blogspot.com/_vYPIDwOMhm4/RzhyHQUEOzI/AAAAAAAAEzc/b_Cc5iqBI2s/s1600-h/Serov0074.jpg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4.bp.blogspot.com/_vYPIDwOMhm4/Rzh3eQUEO7I/AAAAAAAAE0c/DipKYwbFaZM/s1600-h/Serov0078.jp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iki.stranadruzey.ru/index.php/%D0%A4%D0%B0%D0%B9%D0%BB:Trediak.jp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Sumarokov_Aleksandr_Petrovich.jp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rt-on-web.ru/img/brullov/0/234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4.bp.blogspot.com/_vYPIDwOMhm4/Rzh4NQUEO_I/AAAAAAAAE08/LjkSpaFIbz0/s1600-h/Serov0083.jpg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4.bp.blogspot.com/_vYPIDwOMhm4/Rzh4BQUEO-I/AAAAAAAAE00/Mroj3YXFua4/s1600-h/Serov0082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4.bp.blogspot.com/_vYPIDwOMhm4/Rzh36QUEO9I/AAAAAAAAE0s/HUoG2Oi0pz4/s1600-h/Serov0081.jpg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1.bp.blogspot.com/_vYPIDwOMhm4/Rzh3pgUEO8I/AAAAAAAAE0k/bOiiT6tPIvg/s1600-h/Serov0080.jp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2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5076056" y="260648"/>
            <a:ext cx="3686944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Эзоп. Картина  Диего Веласкеса (1639—1640)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" name="Содержимое 29" descr="http://upload.wikimedia.org/wikipedia/commons/thumb/0/0e/Diego_Velasquez%2C_Aesop.jpg/220px-Diego_Velasquez%2C_Aesop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381642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басне «Щука»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BLOGGER_PHOTO_ID_5131977742568668018" descr="http://4.bp.blogspot.com/_vYPIDwOMhm4/RzhykQUEO3I/AAAAAAAAEz8/0ZuUEnqsxyE/s400/Serov0045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489654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«Мор  зверей»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77476280695634" descr="http://2.bp.blogspot.com/_vYPIDwOMhm4/RzhyUwUEO1I/AAAAAAAAEzs/BvFmlxSYX50/s400/Serov0076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640871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«Мартышка и очки»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77334546774850" descr="http://1.bp.blogspot.com/_vYPIDwOMhm4/RzhyMgUEO0I/AAAAAAAAEzk/y9723z3pYHI/s400/Serov0075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590465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 басне «Ворона»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77244352461618" descr="http://4.bp.blogspot.com/_vYPIDwOMhm4/RzhyHQUEOzI/AAAAAAAAEzc/b_Cc5iqBI2s/s400/Serov0074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61926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60232" y="457200"/>
            <a:ext cx="2304256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«Тришкин  кафтан»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83137047591858" descr="http://4.bp.blogspot.com/_vYPIDwOMhm4/Rzh3eQUEO7I/AAAAAAAAE0c/DipKYwbFaZM/s400/Serov0078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640871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96136" y="260648"/>
            <a:ext cx="2966864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Тредиаковский В.К.     Неизвестный художник 18 в.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http://wiki.stranadruzey.ru/images/thumb/3/3f/Trediak.jpg/250px-Trediak.jpg">
            <a:hlinkClick r:id="rId2" tooltip="&quot;В.К.Тредиаковский, портрет кисти неизвестного художника.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52565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40152" y="0"/>
            <a:ext cx="2822848" cy="1412776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В.К. Тредиаковский. Гравюра Н.И. Соколова. 1801 г.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chron.eduhmao.ru/img_2_9_0_0.jpe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511256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652120" y="0"/>
            <a:ext cx="3110880" cy="1524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А.П. Сумароков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Ф.С.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Рокотова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Sumarokov Aleksandr Petrovich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511256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 Крылов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lightboxImage" descr="http://art-on-web.ru/UPLOAD/2009/10/21/portret_i_a_krylova_1000_800.jpg">
            <a:hlinkClick r:id="rId2" tooltip="&quot;Нажмите чтобы закрыть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61206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88224" y="457200"/>
            <a:ext cx="2376264" cy="10275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«Лисица и виноград»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83944501443570" descr="http://4.bp.blogspot.com/_vYPIDwOMhm4/Rzh4NQUEO_I/AAAAAAAAE08/LjkSpaFIbz0/s400/Serov0083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62646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«Лев в старости»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83738343013346" descr="http://4.bp.blogspot.com/_vYPIDwOMhm4/Rzh4BQUEO-I/AAAAAAAAE00/Mroj3YXFua4/s400/Serov0082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61206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«Лев и Волк»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83618083929042" descr="http://4.bp.blogspot.com/_vYPIDwOMhm4/Rzh36QUEO9I/AAAAAAAAE0s/HUoG2Oi0pz4/s400/Serov0081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8"/>
            <a:ext cx="55446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«Квартет»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31983330321120194" descr="http://1.bp.blogspot.com/_vYPIDwOMhm4/Rzh3pgUEO8I/AAAAAAAAE0k/bOiiT6tPIvg/s400/Serov0080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590465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75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Эзоп. Картина  Диего Веласкеса (1639—1640)</vt:lpstr>
      <vt:lpstr>Тредиаковский В.К.     Неизвестный художник 18 в. </vt:lpstr>
      <vt:lpstr>В.К. Тредиаковский. Гравюра Н.И. Соколова. 1801 г. </vt:lpstr>
      <vt:lpstr>А.П. Сумароков  работы Ф.С. Рокотова. </vt:lpstr>
      <vt:lpstr>И.А. Крылов</vt:lpstr>
      <vt:lpstr>«Лисица и виноград» </vt:lpstr>
      <vt:lpstr>«Лев в старости» </vt:lpstr>
      <vt:lpstr>«Лев и Волк» </vt:lpstr>
      <vt:lpstr>«Квартет» </vt:lpstr>
      <vt:lpstr>К басне «Щука»</vt:lpstr>
      <vt:lpstr>«Мор  зверей»</vt:lpstr>
      <vt:lpstr>«Мартышка и очки»</vt:lpstr>
      <vt:lpstr>К  басне «Ворона»</vt:lpstr>
      <vt:lpstr>«Тришкин  кафтан»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Эзоп. Картина  Диего Веласкеса (1639—1640)</dc:title>
  <dc:creator>Admin</dc:creator>
  <cp:lastModifiedBy>Admin</cp:lastModifiedBy>
  <cp:revision>4</cp:revision>
  <dcterms:created xsi:type="dcterms:W3CDTF">2011-08-12T19:24:35Z</dcterms:created>
  <dcterms:modified xsi:type="dcterms:W3CDTF">2011-08-13T11:53:43Z</dcterms:modified>
</cp:coreProperties>
</file>