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58FC22-3A4C-4683-82C0-EA5EBDF4C2C5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8E3985-D54A-4E39-85A3-E5DC4996F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reekroman.ru/img/gallery/large/odysseus/odysseus1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javascript:openWindow('forum_image.asp?p=710&amp;id=435538','1435538',200,200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Улисс, высмеивающий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Полифема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Джозеф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Маллорд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Уильям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C:\Users\Admin\Desktop\Закачки\Уильям+Тёрнер+(1775-1851)+Улисс+высмеивающий+Полифема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1600" y="1196752"/>
            <a:ext cx="8172400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Роспись «Корабль Одиссея и сирены»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475 г. до н.э., Британский музей, Лондон)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lectures.edu.ru/attach.asp?a_no=944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81724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93610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5696"/>
                </a:solidFill>
              </a:rPr>
              <a:t>Одиссей, ослепляющий циклопа </a:t>
            </a:r>
            <a:r>
              <a:rPr lang="ru-RU" sz="2000" b="1" dirty="0" err="1" smtClean="0">
                <a:solidFill>
                  <a:srgbClr val="005696"/>
                </a:solidFill>
              </a:rPr>
              <a:t>Полифема</a:t>
            </a:r>
            <a:r>
              <a:rPr lang="ru-RU" sz="2000" dirty="0" smtClean="0">
                <a:solidFill>
                  <a:srgbClr val="005696"/>
                </a:solidFill>
              </a:rPr>
              <a:t>. </a:t>
            </a:r>
            <a:br>
              <a:rPr lang="ru-RU" sz="2000" dirty="0" smtClean="0">
                <a:solidFill>
                  <a:srgbClr val="005696"/>
                </a:solidFill>
              </a:rPr>
            </a:br>
            <a:r>
              <a:rPr lang="ru-RU" sz="2000" dirty="0" smtClean="0">
                <a:solidFill>
                  <a:srgbClr val="005696"/>
                </a:solidFill>
              </a:rPr>
              <a:t>Фрагмент </a:t>
            </a:r>
            <a:r>
              <a:rPr lang="ru-RU" sz="2000" dirty="0" err="1" smtClean="0">
                <a:solidFill>
                  <a:srgbClr val="005696"/>
                </a:solidFill>
              </a:rPr>
              <a:t>проаттической</a:t>
            </a:r>
            <a:r>
              <a:rPr lang="ru-RU" sz="2000" dirty="0" smtClean="0">
                <a:solidFill>
                  <a:srgbClr val="005696"/>
                </a:solidFill>
              </a:rPr>
              <a:t> амфоры художника </a:t>
            </a:r>
            <a:r>
              <a:rPr lang="ru-RU" sz="2000" dirty="0" err="1" smtClean="0">
                <a:solidFill>
                  <a:srgbClr val="005696"/>
                </a:solidFill>
              </a:rPr>
              <a:t>Полифема</a:t>
            </a:r>
            <a:r>
              <a:rPr lang="ru-RU" sz="2000" dirty="0" smtClean="0">
                <a:solidFill>
                  <a:srgbClr val="005696"/>
                </a:solidFill>
              </a:rPr>
              <a:t>, 670-660 гг. до н.э. </a:t>
            </a:r>
            <a:r>
              <a:rPr lang="ru-RU" sz="2000" dirty="0" err="1" smtClean="0">
                <a:solidFill>
                  <a:srgbClr val="005696"/>
                </a:solidFill>
              </a:rPr>
              <a:t>Элевсин</a:t>
            </a:r>
            <a:r>
              <a:rPr lang="ru-RU" sz="2000" dirty="0" smtClean="0">
                <a:solidFill>
                  <a:srgbClr val="005696"/>
                </a:solidFill>
              </a:rPr>
              <a:t> (Греция), Археологический музей </a:t>
            </a:r>
            <a:br>
              <a:rPr lang="ru-RU" sz="2000" dirty="0" smtClean="0">
                <a:solidFill>
                  <a:srgbClr val="005696"/>
                </a:solidFill>
              </a:rPr>
            </a:br>
            <a:r>
              <a:rPr lang="ru-RU" sz="2000" dirty="0" smtClean="0">
                <a:solidFill>
                  <a:srgbClr val="005696"/>
                </a:solidFill>
              </a:rPr>
              <a:t>  </a:t>
            </a:r>
            <a:endParaRPr lang="ru-RU" sz="2000" dirty="0">
              <a:solidFill>
                <a:srgbClr val="005696"/>
              </a:solidFill>
            </a:endParaRPr>
          </a:p>
        </p:txBody>
      </p:sp>
      <p:pic>
        <p:nvPicPr>
          <p:cNvPr id="4" name="iml" descr="Одиссей, ослепляющий циклопа Полифема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628800"/>
            <a:ext cx="60486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 Одиссей, привязанный к животу барана </a:t>
            </a:r>
            <a:br>
              <a:rPr lang="ru-RU" sz="2000" b="1" dirty="0" smtClean="0"/>
            </a:br>
            <a:r>
              <a:rPr lang="ru-RU" sz="2000" b="1" dirty="0" smtClean="0"/>
              <a:t>Бронзовый рельефный орнамент из святилища Аполлона в Дельфах  </a:t>
            </a:r>
            <a:r>
              <a:rPr lang="ru-RU" sz="2000" b="1" dirty="0" err="1" smtClean="0"/>
              <a:t>ок</a:t>
            </a:r>
            <a:r>
              <a:rPr lang="ru-RU" sz="2000" b="1" dirty="0" smtClean="0"/>
              <a:t>. 540-530 гг. до н.э.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Одиссей, привязанный к животу барана 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6792"/>
            <a:ext cx="756084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25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Улисс, высмеивающий Полифема.                                   Джозеф Маллорд Уильям.</vt:lpstr>
      <vt:lpstr>Роспись «Корабль Одиссея и сирены»             (ок. 475 г. до н.э., Британский музей, Лондон) </vt:lpstr>
      <vt:lpstr>Одиссей, ослепляющий циклопа Полифема.  Фрагмент проаттической амфоры художника Полифема, 670-660 гг. до н.э. Элевсин (Греция), Археологический музей    </vt:lpstr>
      <vt:lpstr> Одиссей, привязанный к животу барана  Бронзовый рельефный орнамент из святилища Аполлона в Дельфах  ок. 540-530 гг. до н.э.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Улисс, высмеивающий Полифема.                                   Джозеф Маллорд Уильям.</dc:title>
  <dc:creator>Admin</dc:creator>
  <cp:lastModifiedBy>Admin</cp:lastModifiedBy>
  <cp:revision>4</cp:revision>
  <dcterms:created xsi:type="dcterms:W3CDTF">2011-08-12T18:46:11Z</dcterms:created>
  <dcterms:modified xsi:type="dcterms:W3CDTF">2014-09-15T17:56:22Z</dcterms:modified>
</cp:coreProperties>
</file>