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4633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12A7-7825-4786-975A-017B87450DBE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6D04307-671F-4E82-9D43-E6A5A95F9B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30000">
        <p:split orient="vert"/>
      </p:transition>
    </mc:Choice>
    <mc:Fallback>
      <p:transition advClick="0" advTm="30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12A7-7825-4786-975A-017B87450DBE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4307-671F-4E82-9D43-E6A5A95F9B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30000">
        <p:split orient="vert"/>
      </p:transition>
    </mc:Choice>
    <mc:Fallback>
      <p:transition advClick="0" advTm="30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12A7-7825-4786-975A-017B87450DBE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4307-671F-4E82-9D43-E6A5A95F9B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30000">
        <p:split orient="vert"/>
      </p:transition>
    </mc:Choice>
    <mc:Fallback>
      <p:transition advClick="0" advTm="30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12A7-7825-4786-975A-017B87450DBE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6D04307-671F-4E82-9D43-E6A5A95F9B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30000">
        <p:split orient="vert"/>
      </p:transition>
    </mc:Choice>
    <mc:Fallback>
      <p:transition advClick="0" advTm="30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12A7-7825-4786-975A-017B87450DBE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4307-671F-4E82-9D43-E6A5A95F9B8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50" advClick="0" advTm="30000">
        <p:split orient="vert"/>
      </p:transition>
    </mc:Choice>
    <mc:Fallback>
      <p:transition advClick="0" advTm="30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12A7-7825-4786-975A-017B87450DBE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4307-671F-4E82-9D43-E6A5A95F9B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30000">
        <p:split orient="vert"/>
      </p:transition>
    </mc:Choice>
    <mc:Fallback>
      <p:transition advClick="0" advTm="30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12A7-7825-4786-975A-017B87450DBE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6D04307-671F-4E82-9D43-E6A5A95F9B8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30000">
        <p:split orient="vert"/>
      </p:transition>
    </mc:Choice>
    <mc:Fallback>
      <p:transition advClick="0" advTm="30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12A7-7825-4786-975A-017B87450DBE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4307-671F-4E82-9D43-E6A5A95F9B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30000">
        <p:split orient="vert"/>
      </p:transition>
    </mc:Choice>
    <mc:Fallback>
      <p:transition advClick="0" advTm="30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12A7-7825-4786-975A-017B87450DBE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4307-671F-4E82-9D43-E6A5A95F9B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30000">
        <p:split orient="vert"/>
      </p:transition>
    </mc:Choice>
    <mc:Fallback>
      <p:transition advClick="0" advTm="30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12A7-7825-4786-975A-017B87450DBE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4307-671F-4E82-9D43-E6A5A95F9B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30000">
        <p:split orient="vert"/>
      </p:transition>
    </mc:Choice>
    <mc:Fallback>
      <p:transition advClick="0" advTm="30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12A7-7825-4786-975A-017B87450DBE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4307-671F-4E82-9D43-E6A5A95F9B8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30000">
        <p:split orient="vert"/>
      </p:transition>
    </mc:Choice>
    <mc:Fallback>
      <p:transition advClick="0" advTm="30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A6112A7-7825-4786-975A-017B87450DBE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6D04307-671F-4E82-9D43-E6A5A95F9B8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p14:dur="250" advClick="0" advTm="30000">
        <p:split orient="vert"/>
      </p:transition>
    </mc:Choice>
    <mc:Fallback>
      <p:transition advClick="0" advTm="30000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576064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Памятные и юбилейные даты 2015 года в литературе и искусстве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381355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774">
        <p:split orient="vert"/>
      </p:transition>
    </mc:Choice>
    <mc:Fallback>
      <p:transition advClick="0" advTm="1077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590728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185 </a:t>
            </a:r>
            <a:r>
              <a:rPr lang="ru-RU" dirty="0"/>
              <a:t>лет со дня рождения </a:t>
            </a:r>
            <a:r>
              <a:rPr lang="ru-RU" dirty="0" smtClean="0"/>
              <a:t>художника </a:t>
            </a:r>
            <a:br>
              <a:rPr lang="ru-RU" dirty="0" smtClean="0"/>
            </a:br>
            <a:r>
              <a:rPr lang="ru-RU" b="1" dirty="0" err="1" smtClean="0"/>
              <a:t>а.к</a:t>
            </a:r>
            <a:r>
              <a:rPr lang="ru-RU" b="1" dirty="0" smtClean="0"/>
              <a:t>. </a:t>
            </a:r>
            <a:r>
              <a:rPr lang="ru-RU" b="1" dirty="0" err="1" smtClean="0"/>
              <a:t>саврасова</a:t>
            </a:r>
            <a:r>
              <a:rPr lang="ru-RU" b="1" dirty="0" smtClean="0"/>
              <a:t> </a:t>
            </a:r>
            <a:r>
              <a:rPr lang="ru-RU" dirty="0"/>
              <a:t>( </a:t>
            </a:r>
            <a:r>
              <a:rPr lang="ru-RU" dirty="0" smtClean="0"/>
              <a:t>1830-1897)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               «Грачи прилетели» </a:t>
            </a:r>
            <a:endParaRPr lang="ru-RU" dirty="0"/>
          </a:p>
        </p:txBody>
      </p:sp>
      <p:pic>
        <p:nvPicPr>
          <p:cNvPr id="9218" name="Picture 2" descr="Фотография Алексей Саврасов (Photo of Alexey Savrasov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788751" cy="472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Сабиров Руслан - Россия Казань - Arts.In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52052"/>
            <a:ext cx="3482479" cy="451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718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1058">
        <p:split orient="vert"/>
      </p:transition>
    </mc:Choice>
    <mc:Fallback>
      <p:transition advClick="0" advTm="1105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175 лет со дня рождения композитора</a:t>
            </a:r>
            <a:br>
              <a:rPr lang="ru-RU" dirty="0" smtClean="0"/>
            </a:br>
            <a:r>
              <a:rPr lang="ru-RU" dirty="0" smtClean="0"/>
              <a:t>П.И. Чайковского ( 1840-1893)</a:t>
            </a:r>
            <a:br>
              <a:rPr lang="ru-RU" dirty="0" smtClean="0"/>
            </a:br>
            <a:r>
              <a:rPr lang="ru-RU" dirty="0" smtClean="0"/>
              <a:t>                </a:t>
            </a:r>
            <a:br>
              <a:rPr lang="ru-RU" dirty="0" smtClean="0"/>
            </a:br>
            <a:r>
              <a:rPr lang="ru-RU" sz="3100" dirty="0"/>
              <a:t> </a:t>
            </a:r>
            <a:r>
              <a:rPr lang="ru-RU" sz="3100" dirty="0" smtClean="0"/>
              <a:t>                                                       балет «Щелкунчик»                            </a:t>
            </a:r>
            <a:br>
              <a:rPr lang="ru-RU" sz="3100" dirty="0" smtClean="0"/>
            </a:br>
            <a:endParaRPr lang="ru-RU" sz="3100" dirty="0"/>
          </a:p>
        </p:txBody>
      </p:sp>
      <p:pic>
        <p:nvPicPr>
          <p:cNvPr id="10242" name="Picture 2" descr="Древний мир. Новости истории и археологии. 2002/ Январ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324036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Иллюстрация 1 из 17 для Щелкунчик (DVD) - Петр Чайковский Лабиринт - виде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886" y="2564904"/>
            <a:ext cx="3807660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251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2283">
        <p:split orient="vert"/>
      </p:transition>
    </mc:Choice>
    <mc:Fallback>
      <p:transition advClick="0" advTm="1228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7961"/>
            <a:ext cx="8686800" cy="841248"/>
          </a:xfrm>
        </p:spPr>
        <p:txBody>
          <a:bodyPr>
            <a:noAutofit/>
          </a:bodyPr>
          <a:lstStyle/>
          <a:p>
            <a:r>
              <a:rPr lang="ru-RU" sz="2800" dirty="0" smtClean="0"/>
              <a:t>15о </a:t>
            </a:r>
            <a:r>
              <a:rPr lang="ru-RU" sz="2800" dirty="0"/>
              <a:t>лет со дня рождения художника </a:t>
            </a:r>
            <a:br>
              <a:rPr lang="ru-RU" sz="2800" dirty="0"/>
            </a:br>
            <a:r>
              <a:rPr lang="ru-RU" sz="2800" b="1" dirty="0" smtClean="0"/>
              <a:t>В. А. Серова </a:t>
            </a:r>
            <a:r>
              <a:rPr lang="ru-RU" sz="2800" dirty="0"/>
              <a:t>( </a:t>
            </a:r>
            <a:r>
              <a:rPr lang="ru-RU" sz="2800" dirty="0" smtClean="0"/>
              <a:t>1865-1911)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                                             </a:t>
            </a:r>
            <a:r>
              <a:rPr lang="ru-RU" sz="2800" dirty="0" smtClean="0"/>
              <a:t>«девочка с персиками» </a:t>
            </a:r>
            <a:endParaRPr lang="ru-RU" sz="2800" dirty="0"/>
          </a:p>
        </p:txBody>
      </p:sp>
      <p:pic>
        <p:nvPicPr>
          <p:cNvPr id="11266" name="Picture 2" descr="Валентин александрович серов 1865-1911. Родился Валентин Александрович Сер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3419325" cy="491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Конспект урока сочинениеописание картины серова девочка с персиками - 26 April 2013 - Blog - Fa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296" y="1700807"/>
            <a:ext cx="4029046" cy="443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676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2912">
        <p:split orient="vert"/>
      </p:transition>
    </mc:Choice>
    <mc:Fallback>
      <p:transition advClick="0" advTm="1291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140 лет со дня рождения актера </a:t>
            </a:r>
            <a:br>
              <a:rPr lang="ru-RU" dirty="0" smtClean="0"/>
            </a:br>
            <a:r>
              <a:rPr lang="ru-RU" dirty="0" err="1" smtClean="0"/>
              <a:t>В.И.Качалова</a:t>
            </a:r>
            <a:r>
              <a:rPr lang="ru-RU" dirty="0" smtClean="0"/>
              <a:t> (1875-1948)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В роли Барона («На дне»)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Качалов Василий Иванович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08406"/>
            <a:ext cx="3209143" cy="449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Актёрское искусство. В. И. Качалов в роли Барона (&quot;На дне&quot; М. Горького). Актёрское искусство. Статьи для написания рефератов, к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604" y="1556792"/>
            <a:ext cx="266923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74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1047">
        <p:split orient="vert"/>
      </p:transition>
    </mc:Choice>
    <mc:Fallback>
      <p:transition advClick="0" advTm="1104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120 лет со дня рождения</a:t>
            </a:r>
            <a:r>
              <a:rPr lang="ru-RU" sz="2800" dirty="0"/>
              <a:t> </a:t>
            </a:r>
            <a:r>
              <a:rPr lang="ru-RU" sz="2800" dirty="0" smtClean="0"/>
              <a:t>артиста эстрады</a:t>
            </a:r>
            <a:br>
              <a:rPr lang="ru-RU" sz="2800" dirty="0" smtClean="0"/>
            </a:br>
            <a:r>
              <a:rPr lang="ru-RU" sz="2800" b="1" dirty="0" err="1" smtClean="0"/>
              <a:t>Л.о.утесова</a:t>
            </a:r>
            <a:r>
              <a:rPr lang="ru-RU" sz="2800" b="1" dirty="0" smtClean="0"/>
              <a:t> </a:t>
            </a:r>
            <a:r>
              <a:rPr lang="ru-RU" sz="2800" dirty="0" smtClean="0"/>
              <a:t>(1895-1982)  </a:t>
            </a:r>
            <a:endParaRPr lang="ru-RU" sz="2800" dirty="0"/>
          </a:p>
        </p:txBody>
      </p:sp>
      <p:pic>
        <p:nvPicPr>
          <p:cNvPr id="13314" name="Picture 2" descr="Фотография в фотоальбоме Леонид Утёсов! сообщества ЭТО ИНТЕРЕСНО!.. (фото 46305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40768"/>
            <a:ext cx="3609975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480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2117">
        <p:split orient="vert"/>
      </p:transition>
    </mc:Choice>
    <mc:Fallback>
      <p:transition advClick="0" advTm="1211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100 лет со дня рождения актера</a:t>
            </a:r>
            <a:br>
              <a:rPr lang="ru-RU" dirty="0" smtClean="0"/>
            </a:br>
            <a:r>
              <a:rPr lang="ru-RU" b="1" dirty="0" smtClean="0"/>
              <a:t>Г.С. </a:t>
            </a:r>
            <a:r>
              <a:rPr lang="ru-RU" b="1" dirty="0" err="1" smtClean="0"/>
              <a:t>Жженова</a:t>
            </a:r>
            <a:r>
              <a:rPr lang="ru-RU" b="1" dirty="0" smtClean="0"/>
              <a:t> </a:t>
            </a:r>
            <a:r>
              <a:rPr lang="ru-RU" dirty="0" smtClean="0"/>
              <a:t>( 1915-2005)</a:t>
            </a:r>
            <a:endParaRPr lang="ru-RU" dirty="0"/>
          </a:p>
        </p:txBody>
      </p:sp>
      <p:pic>
        <p:nvPicPr>
          <p:cNvPr id="14338" name="Picture 2" descr="РЕСПЕКТ - Блог - 2010 - Страница 9 - Привет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3165977" cy="486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Ответы@Mail.Ru: Опрос: 22 марта исполилось бы 96 лет лучезарному актеру Георгию Жжёнову. Любимые рол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02619"/>
            <a:ext cx="487680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002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1296">
        <p:split orient="vert"/>
      </p:transition>
    </mc:Choice>
    <mc:Fallback>
      <p:transition advClick="0" advTm="1129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95 лет со дня рождения актера и режиссера </a:t>
            </a:r>
            <a:r>
              <a:rPr lang="ru-RU" b="1" dirty="0" smtClean="0"/>
              <a:t>С.Ф. Бондарчука </a:t>
            </a:r>
            <a:r>
              <a:rPr lang="ru-RU" dirty="0" smtClean="0"/>
              <a:t>( 1920-1994)</a:t>
            </a:r>
            <a:endParaRPr lang="ru-RU" dirty="0"/>
          </a:p>
        </p:txBody>
      </p:sp>
      <p:pic>
        <p:nvPicPr>
          <p:cNvPr id="15362" name="Picture 2" descr="Храм Св. Вмч. Георгия Победоносца &quot; 2012 &quot; Август &quot;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51" y="1844824"/>
            <a:ext cx="285750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волкстер Павлова MANIFEST: keep music evil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25823"/>
            <a:ext cx="47625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449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1724">
        <p:split orient="vert"/>
      </p:transition>
    </mc:Choice>
    <mc:Fallback>
      <p:transition advClick="0" advTm="1172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90 лет со дня рождения актера </a:t>
            </a:r>
            <a:br>
              <a:rPr lang="ru-RU" dirty="0" smtClean="0"/>
            </a:br>
            <a:r>
              <a:rPr lang="ru-RU" b="1" dirty="0" smtClean="0"/>
              <a:t>И.М. Смоктуновского</a:t>
            </a:r>
            <a:r>
              <a:rPr lang="ru-RU" dirty="0" smtClean="0"/>
              <a:t> ( 1925-1994)</a:t>
            </a:r>
            <a:endParaRPr lang="ru-RU" dirty="0"/>
          </a:p>
        </p:txBody>
      </p:sp>
      <p:pic>
        <p:nvPicPr>
          <p:cNvPr id="16386" name="Picture 2" descr="Playboyz.ru Смоктуновский Иннокентий - Playboyz.Ru эротические фото-обо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66573"/>
            <a:ext cx="3026668" cy="434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Есенин, ИЭИ СЛ подтипа: Смоктуновский Иннокентий Михайлови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88" y="2025753"/>
            <a:ext cx="5740361" cy="397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280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2433">
        <p:split orient="vert"/>
      </p:transition>
    </mc:Choice>
    <mc:Fallback>
      <p:transition advClick="0" advTm="1243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220 лет Со дня рождения </a:t>
            </a:r>
            <a:br>
              <a:rPr lang="ru-RU" dirty="0" smtClean="0"/>
            </a:br>
            <a:r>
              <a:rPr lang="ru-RU" b="1" dirty="0" smtClean="0"/>
              <a:t>А.С. Грибоедова</a:t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dirty="0" smtClean="0"/>
              <a:t>1795-1829)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D:\для школы\презентации\1305222250_big_6978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25449"/>
            <a:ext cx="5919977" cy="445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844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1847">
        <p:split orient="vert"/>
      </p:transition>
    </mc:Choice>
    <mc:Fallback>
      <p:transition advClick="0" advTm="1184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195 лет со дня рождения </a:t>
            </a:r>
            <a:br>
              <a:rPr lang="ru-RU" dirty="0" smtClean="0"/>
            </a:br>
            <a:r>
              <a:rPr lang="ru-RU" b="1" dirty="0" smtClean="0"/>
              <a:t>А.А. Фета </a:t>
            </a:r>
            <a:r>
              <a:rPr lang="ru-RU" dirty="0" smtClean="0"/>
              <a:t>( 1820-1892)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95" y="1772816"/>
            <a:ext cx="3926651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Книги эзотерика скачать бесплатно - Кредит для Ва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61120"/>
            <a:ext cx="3048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894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1143">
        <p:split orient="vert"/>
      </p:transition>
    </mc:Choice>
    <mc:Fallback>
      <p:transition advClick="0" advTm="1114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155 лет со дня рождения </a:t>
            </a:r>
            <a:br>
              <a:rPr lang="ru-RU" dirty="0" smtClean="0"/>
            </a:br>
            <a:r>
              <a:rPr lang="ru-RU" b="1" dirty="0" smtClean="0"/>
              <a:t>А. П. Чехова </a:t>
            </a:r>
            <a:r>
              <a:rPr lang="ru-RU" dirty="0" smtClean="0"/>
              <a:t>(1860-1904)</a:t>
            </a:r>
            <a:endParaRPr lang="ru-RU" dirty="0"/>
          </a:p>
        </p:txBody>
      </p:sp>
      <p:pic>
        <p:nvPicPr>
          <p:cNvPr id="3074" name="Picture 2" descr="Учебник Читаем слова и предложения Галина Мисаренко, Наталья Войченко - институт инноваций в образовании им. л. в. занкова, о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309562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tat17.privet.ru/lr/0a04659a19c1e76727b54e7253c15b0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85461"/>
            <a:ext cx="3131840" cy="443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359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2122">
        <p:split orient="vert"/>
      </p:transition>
    </mc:Choice>
    <mc:Fallback>
      <p:transition advClick="0" advTm="1212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391" y="404664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125 лет со дня рождения </a:t>
            </a:r>
            <a:br>
              <a:rPr lang="ru-RU" dirty="0" smtClean="0"/>
            </a:br>
            <a:r>
              <a:rPr lang="ru-RU" b="1" dirty="0" smtClean="0"/>
              <a:t>Б.Л. Пастернака </a:t>
            </a:r>
            <a:r>
              <a:rPr lang="ru-RU" dirty="0" smtClean="0"/>
              <a:t>( 1890-1960)</a:t>
            </a:r>
            <a:endParaRPr lang="ru-RU" dirty="0"/>
          </a:p>
        </p:txBody>
      </p:sp>
      <p:pic>
        <p:nvPicPr>
          <p:cNvPr id="4098" name="Picture 2" descr="pasternak - Альбом &amp;laquo;для блога&amp;raquo; - Фото на Имхоне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91" y="1988840"/>
            <a:ext cx="207383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Иллюстрация 13 из 45 для Правдивая история Деда Мороза - Жвалевский, Пастернак Лабиринт - книги. Источник: Лабирин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66" y="2689627"/>
            <a:ext cx="6365306" cy="282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375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1246">
        <p:split orient="vert"/>
      </p:transition>
    </mc:Choice>
    <mc:Fallback>
      <p:transition advClick="0" advTm="1124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120 </a:t>
            </a:r>
            <a:r>
              <a:rPr lang="ru-RU" dirty="0"/>
              <a:t>лет со дня рождения </a:t>
            </a:r>
            <a:br>
              <a:rPr lang="ru-RU" dirty="0"/>
            </a:br>
            <a:r>
              <a:rPr lang="ru-RU" b="1" dirty="0" smtClean="0"/>
              <a:t>С. А. Есенина </a:t>
            </a:r>
            <a:r>
              <a:rPr lang="ru-RU" dirty="0"/>
              <a:t>(</a:t>
            </a:r>
            <a:r>
              <a:rPr lang="ru-RU" dirty="0" smtClean="0"/>
              <a:t>1895-1925)</a:t>
            </a:r>
            <a:endParaRPr lang="ru-RU" dirty="0"/>
          </a:p>
        </p:txBody>
      </p:sp>
      <p:pic>
        <p:nvPicPr>
          <p:cNvPr id="5124" name="Picture 4" descr="Коллекционное издание. Вариант I (&quot;золото&quot;) классика-книги.р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471" y="4149080"/>
            <a:ext cx="21336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Раритеты фотохроники СССР. Пионеры советской фотографии. Мир искусства. 1917-1941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77328"/>
            <a:ext cx="3449960" cy="489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Есенин Сергей. Стихотворения, поэмы, проза, Есенин Сергей Александрови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48059"/>
            <a:ext cx="2095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Не жалею, не зову, не плачу. Скачать книг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508" y="1700808"/>
            <a:ext cx="2216547" cy="219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100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2377">
        <p:split orient="vert"/>
      </p:transition>
    </mc:Choice>
    <mc:Fallback>
      <p:transition advClick="0" advTm="1237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110 </a:t>
            </a:r>
            <a:r>
              <a:rPr lang="ru-RU" dirty="0"/>
              <a:t>лет со дня рождения </a:t>
            </a:r>
            <a:br>
              <a:rPr lang="ru-RU" dirty="0"/>
            </a:br>
            <a:r>
              <a:rPr lang="ru-RU" b="1" dirty="0" smtClean="0"/>
              <a:t>М.А. </a:t>
            </a:r>
            <a:r>
              <a:rPr lang="ru-RU" b="1" dirty="0" err="1" smtClean="0"/>
              <a:t>шолохова</a:t>
            </a:r>
            <a:r>
              <a:rPr lang="ru-RU" b="1" dirty="0" smtClean="0"/>
              <a:t> </a:t>
            </a:r>
            <a:r>
              <a:rPr lang="ru-RU" dirty="0"/>
              <a:t>( </a:t>
            </a:r>
            <a:r>
              <a:rPr lang="ru-RU" dirty="0" smtClean="0"/>
              <a:t>1905-1984)</a:t>
            </a:r>
            <a:endParaRPr lang="ru-RU" dirty="0"/>
          </a:p>
        </p:txBody>
      </p:sp>
      <p:pic>
        <p:nvPicPr>
          <p:cNvPr id="6146" name="Picture 2" descr="Ранние произведения М.А. Шолохова в иллюстрациях художников. Каталог. - Государственный музей-заповедник М.А.Шолохова, 2011 -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416824" cy="497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578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1285">
        <p:split orient="vert"/>
      </p:transition>
    </mc:Choice>
    <mc:Fallback>
      <p:transition advClick="0" advTm="1128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100 </a:t>
            </a:r>
            <a:r>
              <a:rPr lang="ru-RU" dirty="0"/>
              <a:t>лет со дня рождения </a:t>
            </a:r>
            <a:br>
              <a:rPr lang="ru-RU" dirty="0"/>
            </a:br>
            <a:r>
              <a:rPr lang="ru-RU" b="1" dirty="0" smtClean="0"/>
              <a:t>К.М. Симонова </a:t>
            </a:r>
            <a:r>
              <a:rPr lang="ru-RU" dirty="0"/>
              <a:t>( </a:t>
            </a:r>
            <a:r>
              <a:rPr lang="ru-RU" dirty="0" smtClean="0"/>
              <a:t>1915-1979)</a:t>
            </a:r>
            <a:endParaRPr lang="ru-RU" dirty="0"/>
          </a:p>
        </p:txBody>
      </p:sp>
      <p:pic>
        <p:nvPicPr>
          <p:cNvPr id="7170" name="Picture 2" descr="Книга &quot;Живые и мертвые&quot; - Константин Симонов. Купить книгу, читать рецензии ISBN 978-5-4444-0170-5 Лабирин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24755"/>
            <a:ext cx="3062457" cy="473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Литература 9 класс биография к симоно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80844"/>
            <a:ext cx="318135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272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1069">
        <p:split orient="vert"/>
      </p:transition>
    </mc:Choice>
    <mc:Fallback>
      <p:transition advClick="0" advTm="1106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75 </a:t>
            </a:r>
            <a:r>
              <a:rPr lang="ru-RU" dirty="0"/>
              <a:t>лет со дня </a:t>
            </a:r>
            <a:r>
              <a:rPr lang="ru-RU" dirty="0" smtClean="0"/>
              <a:t>рождения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smtClean="0"/>
              <a:t>И. А. </a:t>
            </a:r>
            <a:r>
              <a:rPr lang="ru-RU" b="1" dirty="0" err="1" smtClean="0"/>
              <a:t>бродского</a:t>
            </a:r>
            <a:r>
              <a:rPr lang="ru-RU" b="1" dirty="0" smtClean="0"/>
              <a:t> </a:t>
            </a:r>
            <a:r>
              <a:rPr lang="ru-RU" dirty="0"/>
              <a:t>( </a:t>
            </a:r>
            <a:r>
              <a:rPr lang="ru-RU" dirty="0" smtClean="0"/>
              <a:t>1940-1996)</a:t>
            </a:r>
            <a:endParaRPr lang="ru-RU" dirty="0"/>
          </a:p>
        </p:txBody>
      </p:sp>
      <p:pic>
        <p:nvPicPr>
          <p:cNvPr id="8194" name="Picture 2" descr="Иллюстрация 1 из 11 для Иосиф Бродский: Опыт литературной биографии - Лев Лосев Лабиринт - книги. Источник: Julia 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16831"/>
            <a:ext cx="336591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Иллюстрация 5 из 25 для Кто открыл Америку - Иосиф Бродский Лабиринт - книг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559" y="2564904"/>
            <a:ext cx="2909765" cy="178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Бродский И. Избранно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14664"/>
            <a:ext cx="1980346" cy="314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429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923">
        <p:split orient="vert"/>
      </p:transition>
    </mc:Choice>
    <mc:Fallback>
      <p:transition advClick="0" advTm="1092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218</TotalTime>
  <Words>102</Words>
  <Application>Microsoft Office PowerPoint</Application>
  <PresentationFormat>Экран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Памятные и юбилейные даты 2015 года в литературе и искусстве</vt:lpstr>
      <vt:lpstr>220 лет Со дня рождения  А.С. Грибоедова (1795-1829) </vt:lpstr>
      <vt:lpstr>195 лет со дня рождения  А.А. Фета ( 1820-1892) </vt:lpstr>
      <vt:lpstr>155 лет со дня рождения  А. П. Чехова (1860-1904)</vt:lpstr>
      <vt:lpstr>125 лет со дня рождения  Б.Л. Пастернака ( 1890-1960)</vt:lpstr>
      <vt:lpstr>120 лет со дня рождения  С. А. Есенина (1895-1925)</vt:lpstr>
      <vt:lpstr>110 лет со дня рождения  М.А. шолохова ( 1905-1984)</vt:lpstr>
      <vt:lpstr>100 лет со дня рождения  К.М. Симонова ( 1915-1979)</vt:lpstr>
      <vt:lpstr>75 лет со дня рождения  И. А. бродского ( 1940-1996)</vt:lpstr>
      <vt:lpstr>185 лет со дня рождения художника  а.к. саврасова ( 1830-1897)                                              «Грачи прилетели» </vt:lpstr>
      <vt:lpstr>  175 лет со дня рождения композитора П.И. Чайковского ( 1840-1893)                                                                          балет «Щелкунчик»                             </vt:lpstr>
      <vt:lpstr>15о лет со дня рождения художника  В. А. Серова ( 1865-1911)                                              «девочка с персиками» </vt:lpstr>
      <vt:lpstr> 140 лет со дня рождения актера  В.И.Качалова (1875-1948) </vt:lpstr>
      <vt:lpstr>120 лет со дня рождения артиста эстрады Л.о.утесова (1895-1982)  </vt:lpstr>
      <vt:lpstr>100 лет со дня рождения актера Г.С. Жженова ( 1915-2005)</vt:lpstr>
      <vt:lpstr>95 лет со дня рождения актера и режиссера С.Ф. Бондарчука ( 1920-1994)</vt:lpstr>
      <vt:lpstr>90 лет со дня рождения актера  И.М. Смоктуновского ( 1925-1994)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Памятные и юбилейные даты 2015 года в литературе и искусстве</dc:title>
  <dc:creator>Наталья</dc:creator>
  <cp:lastModifiedBy>Наталья</cp:lastModifiedBy>
  <cp:revision>12</cp:revision>
  <dcterms:created xsi:type="dcterms:W3CDTF">2015-01-29T13:20:44Z</dcterms:created>
  <dcterms:modified xsi:type="dcterms:W3CDTF">2015-01-29T16:58:48Z</dcterms:modified>
</cp:coreProperties>
</file>