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74" r:id="rId6"/>
    <p:sldId id="271" r:id="rId7"/>
    <p:sldId id="263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F8E0F0-326B-4C0E-92FE-3632EC2EE377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49503C-BE60-47CB-ADDB-E5BABF39A8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2"/>
          <a:ext cx="828092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Проблемное обучение</a:t>
                      </a:r>
                      <a:r>
                        <a:rPr lang="ru-RU" sz="3600" b="1" dirty="0" smtClean="0"/>
                        <a:t> – тип обучения, обеспечивающий творческое усвоение знаний учениками посредством специально организованного учителем диалога.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571500"/>
            <a:ext cx="80724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Виды диалога: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625" y="2000250"/>
            <a:ext cx="8358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4400" b="1">
                <a:latin typeface="Arial" charset="0"/>
                <a:ea typeface="Calibri" pitchFamily="34" charset="0"/>
                <a:cs typeface="Arial" charset="0"/>
              </a:rPr>
              <a:t>Побуждающий</a:t>
            </a:r>
            <a:endParaRPr lang="ru-RU" b="1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88" y="3500438"/>
            <a:ext cx="8429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4400" b="1">
                <a:latin typeface="Arial" charset="0"/>
                <a:ea typeface="Calibri" pitchFamily="34" charset="0"/>
                <a:cs typeface="Arial" charset="0"/>
              </a:rPr>
              <a:t>Подводящий</a:t>
            </a:r>
            <a:r>
              <a:rPr lang="ru-RU" sz="120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ru-RU"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ПОБУЖДАЮЩИЙ ДИАЛОГ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400" b="1" dirty="0">
                <a:latin typeface="+mn-lt"/>
              </a:rPr>
              <a:t>состоит из отдельных стимулирующих реплик, которые помогают ученику работать по-настоящему творчески, и поэтому развивает творческие способности учащихся.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ПОДВОДЯЩИЙ ДИАЛОГ  </a:t>
            </a:r>
            <a:r>
              <a:rPr lang="ru-RU" sz="4400" b="1" dirty="0">
                <a:latin typeface="+mn-lt"/>
              </a:rPr>
              <a:t>представляет собой систему посильных ученикам вопросов и заданий, которая активно задействует и соответственно развивает логическое мышление учеников.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Проблемное обучение прослеживается на всех этапах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 постановке проблемы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Поиске решения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Доказательстве гипотез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Проверке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«Сумма углов треугольника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Петя решил перекрыть крышу дома. Миша предупредил, что крыша будет прочнее с углом уклона не меньше 30</a:t>
            </a:r>
            <a:r>
              <a:rPr lang="ru-RU" baseline="30000" dirty="0" smtClean="0"/>
              <a:t>0</a:t>
            </a:r>
            <a:r>
              <a:rPr lang="ru-RU" dirty="0" smtClean="0"/>
              <a:t>?  Определите чему равны углы треугольника, образованного крышей?</a:t>
            </a:r>
          </a:p>
          <a:p>
            <a:pPr algn="just"/>
            <a:r>
              <a:rPr lang="ru-RU" dirty="0" smtClean="0"/>
              <a:t>Какой треугольник образует крыша?</a:t>
            </a:r>
          </a:p>
          <a:p>
            <a:pPr algn="just"/>
            <a:r>
              <a:rPr lang="ru-RU" dirty="0" smtClean="0"/>
              <a:t>Какие углы нам известны?</a:t>
            </a:r>
          </a:p>
          <a:p>
            <a:pPr algn="just"/>
            <a:r>
              <a:rPr lang="ru-RU" dirty="0" smtClean="0"/>
              <a:t>Какой угол необходимо найти?</a:t>
            </a:r>
          </a:p>
          <a:p>
            <a:pPr algn="just"/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857628"/>
            <a:ext cx="2643174" cy="272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500694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643702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того чтобы решить задачу, давайте проведём исследование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 каждого учащегося на столе карточка, где изображен треугольник.</a:t>
            </a:r>
          </a:p>
          <a:p>
            <a:pPr>
              <a:buNone/>
            </a:pPr>
            <a:r>
              <a:rPr lang="ru-RU" dirty="0" smtClean="0"/>
              <a:t>Задание: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Измерьте углы треугольника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Найдите их сумму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у вас получилось (каждый говорит получившуюся сумму)?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Какой можно сделать вывод?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вы думаете какая тема нашего урока сегодня?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zab-el.narod.ru/urok/4/soot_urok1.files/image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7803868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186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Проблемное обучение прослеживается на всех этапах урока</vt:lpstr>
      <vt:lpstr>«Сумма углов треугольника»</vt:lpstr>
      <vt:lpstr>Для того чтобы решить задачу, давайте проведём исследование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25</cp:revision>
  <dcterms:created xsi:type="dcterms:W3CDTF">2013-01-27T10:39:41Z</dcterms:created>
  <dcterms:modified xsi:type="dcterms:W3CDTF">2013-01-30T15:19:06Z</dcterms:modified>
</cp:coreProperties>
</file>