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6" r:id="rId3"/>
    <p:sldId id="347" r:id="rId4"/>
    <p:sldId id="34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51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50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37312"/>
        <c:axId val="77303168"/>
      </c:barChart>
      <c:catAx>
        <c:axId val="11783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77303168"/>
        <c:crosses val="autoZero"/>
        <c:auto val="1"/>
        <c:lblAlgn val="ctr"/>
        <c:lblOffset val="100"/>
        <c:noMultiLvlLbl val="0"/>
      </c:catAx>
      <c:valAx>
        <c:axId val="7730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37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14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1">
                  <c:v>ХИМИЯ</c:v>
                </c:pt>
                <c:pt idx="2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11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9936"/>
        <c:axId val="34078016"/>
      </c:barChart>
      <c:catAx>
        <c:axId val="33639936"/>
        <c:scaling>
          <c:orientation val="minMax"/>
        </c:scaling>
        <c:delete val="0"/>
        <c:axPos val="b"/>
        <c:majorTickMark val="out"/>
        <c:minorTickMark val="none"/>
        <c:tickLblPos val="nextTo"/>
        <c:crossAx val="34078016"/>
        <c:crosses val="autoZero"/>
        <c:auto val="1"/>
        <c:lblAlgn val="ctr"/>
        <c:lblOffset val="100"/>
        <c:noMultiLvlLbl val="0"/>
      </c:catAx>
      <c:valAx>
        <c:axId val="34078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39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66592"/>
        <c:axId val="34041216"/>
      </c:barChart>
      <c:catAx>
        <c:axId val="35566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60000"/>
          <a:lstStyle/>
          <a:p>
            <a:pPr>
              <a:defRPr/>
            </a:pPr>
            <a:endParaRPr lang="ru-RU"/>
          </a:p>
        </c:txPr>
        <c:crossAx val="34041216"/>
        <c:crosses val="autoZero"/>
        <c:auto val="1"/>
        <c:lblAlgn val="ctr"/>
        <c:lblOffset val="100"/>
        <c:noMultiLvlLbl val="0"/>
      </c:catAx>
      <c:valAx>
        <c:axId val="3404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66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ЛИТЕРАТУРА</c:v>
                </c:pt>
                <c:pt idx="1">
                  <c:v>ИНОСТРАННЫЙ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ЛИТЕРАТУРА</c:v>
                </c:pt>
                <c:pt idx="1">
                  <c:v>ИНОСТРАННЫЙ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84512"/>
        <c:axId val="34043520"/>
      </c:barChart>
      <c:catAx>
        <c:axId val="33984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440000"/>
          <a:lstStyle/>
          <a:p>
            <a:pPr>
              <a:defRPr/>
            </a:pPr>
            <a:endParaRPr lang="ru-RU"/>
          </a:p>
        </c:txPr>
        <c:crossAx val="34043520"/>
        <c:crosses val="autoZero"/>
        <c:auto val="1"/>
        <c:lblAlgn val="ctr"/>
        <c:lblOffset val="100"/>
        <c:noMultiLvlLbl val="0"/>
      </c:catAx>
      <c:valAx>
        <c:axId val="3404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84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ИНОСТРАННЫЙ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ИНОСТРАННЫЙ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88768"/>
        <c:axId val="39534592"/>
      </c:barChart>
      <c:catAx>
        <c:axId val="33888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39534592"/>
        <c:crosses val="autoZero"/>
        <c:auto val="1"/>
        <c:lblAlgn val="ctr"/>
        <c:lblOffset val="100"/>
        <c:noMultiLvlLbl val="0"/>
      </c:catAx>
      <c:valAx>
        <c:axId val="39534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8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985536"/>
        <c:axId val="39536896"/>
      </c:barChart>
      <c:catAx>
        <c:axId val="33985536"/>
        <c:scaling>
          <c:orientation val="minMax"/>
        </c:scaling>
        <c:delete val="0"/>
        <c:axPos val="b"/>
        <c:majorTickMark val="out"/>
        <c:minorTickMark val="none"/>
        <c:tickLblPos val="nextTo"/>
        <c:crossAx val="39536896"/>
        <c:crosses val="autoZero"/>
        <c:auto val="1"/>
        <c:lblAlgn val="ctr"/>
        <c:lblOffset val="100"/>
        <c:noMultiLvlLbl val="0"/>
      </c:catAx>
      <c:valAx>
        <c:axId val="3953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985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021604938271616E-2"/>
          <c:y val="5.0031573398097461E-2"/>
          <c:w val="0.68641756585982305"/>
          <c:h val="0.81438089846976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69568"/>
        <c:axId val="39539200"/>
      </c:barChart>
      <c:catAx>
        <c:axId val="117869568"/>
        <c:scaling>
          <c:orientation val="minMax"/>
        </c:scaling>
        <c:delete val="0"/>
        <c:axPos val="b"/>
        <c:majorTickMark val="out"/>
        <c:minorTickMark val="none"/>
        <c:tickLblPos val="nextTo"/>
        <c:crossAx val="39539200"/>
        <c:crosses val="autoZero"/>
        <c:auto val="1"/>
        <c:lblAlgn val="ctr"/>
        <c:lblOffset val="100"/>
        <c:noMultiLvlLbl val="0"/>
      </c:catAx>
      <c:valAx>
        <c:axId val="39539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69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ЛИТЕРАТУРА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66080"/>
        <c:axId val="39542080"/>
      </c:barChart>
      <c:catAx>
        <c:axId val="3556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39542080"/>
        <c:crosses val="autoZero"/>
        <c:auto val="1"/>
        <c:lblAlgn val="ctr"/>
        <c:lblOffset val="100"/>
        <c:noMultiLvlLbl val="0"/>
      </c:catAx>
      <c:valAx>
        <c:axId val="39542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566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0656"/>
        <c:axId val="36144832"/>
      </c:barChart>
      <c:catAx>
        <c:axId val="36230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040000"/>
          <a:lstStyle/>
          <a:p>
            <a:pPr>
              <a:defRPr/>
            </a:pPr>
            <a:endParaRPr lang="ru-RU"/>
          </a:p>
        </c:txPr>
        <c:crossAx val="36144832"/>
        <c:crosses val="autoZero"/>
        <c:auto val="1"/>
        <c:lblAlgn val="ctr"/>
        <c:lblOffset val="100"/>
        <c:noMultiLvlLbl val="0"/>
      </c:catAx>
      <c:valAx>
        <c:axId val="361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30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29632"/>
        <c:axId val="36147136"/>
      </c:barChart>
      <c:catAx>
        <c:axId val="362296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60000"/>
          <a:lstStyle/>
          <a:p>
            <a:pPr>
              <a:defRPr/>
            </a:pPr>
            <a:endParaRPr lang="ru-RU"/>
          </a:p>
        </c:txPr>
        <c:crossAx val="36147136"/>
        <c:crosses val="autoZero"/>
        <c:auto val="1"/>
        <c:lblAlgn val="ctr"/>
        <c:lblOffset val="100"/>
        <c:noMultiLvlLbl val="0"/>
      </c:catAx>
      <c:valAx>
        <c:axId val="3614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29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ИНОСТРАННЫЙ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ИНОСТРАННЫЙ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24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1680"/>
        <c:axId val="36149440"/>
      </c:barChart>
      <c:catAx>
        <c:axId val="3623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60000"/>
          <a:lstStyle/>
          <a:p>
            <a:pPr>
              <a:defRPr/>
            </a:pPr>
            <a:endParaRPr lang="ru-RU"/>
          </a:p>
        </c:txPr>
        <c:crossAx val="36149440"/>
        <c:crosses val="autoZero"/>
        <c:auto val="1"/>
        <c:lblAlgn val="ctr"/>
        <c:lblOffset val="100"/>
        <c:noMultiLvlLbl val="0"/>
      </c:catAx>
      <c:valAx>
        <c:axId val="3614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31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224960"/>
        <c:axId val="77305472"/>
      </c:barChart>
      <c:catAx>
        <c:axId val="117224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440000"/>
          <a:lstStyle/>
          <a:p>
            <a:pPr>
              <a:defRPr/>
            </a:pPr>
            <a:endParaRPr lang="ru-RU"/>
          </a:p>
        </c:txPr>
        <c:crossAx val="77305472"/>
        <c:crosses val="autoZero"/>
        <c:auto val="1"/>
        <c:lblAlgn val="ctr"/>
        <c:lblOffset val="100"/>
        <c:noMultiLvlLbl val="0"/>
      </c:catAx>
      <c:valAx>
        <c:axId val="7730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224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1168"/>
        <c:axId val="37708352"/>
      </c:barChart>
      <c:catAx>
        <c:axId val="36231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040000"/>
          <a:lstStyle/>
          <a:p>
            <a:pPr>
              <a:defRPr/>
            </a:pPr>
            <a:endParaRPr lang="ru-RU"/>
          </a:p>
        </c:txPr>
        <c:crossAx val="37708352"/>
        <c:crosses val="autoZero"/>
        <c:auto val="1"/>
        <c:lblAlgn val="ctr"/>
        <c:lblOffset val="100"/>
        <c:noMultiLvlLbl val="0"/>
      </c:catAx>
      <c:valAx>
        <c:axId val="3770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31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32192"/>
        <c:axId val="37710656"/>
      </c:barChart>
      <c:catAx>
        <c:axId val="36232192"/>
        <c:scaling>
          <c:orientation val="minMax"/>
        </c:scaling>
        <c:delete val="0"/>
        <c:axPos val="b"/>
        <c:majorTickMark val="out"/>
        <c:minorTickMark val="none"/>
        <c:tickLblPos val="nextTo"/>
        <c:crossAx val="37710656"/>
        <c:crosses val="autoZero"/>
        <c:auto val="1"/>
        <c:lblAlgn val="ctr"/>
        <c:lblOffset val="100"/>
        <c:noMultiLvlLbl val="0"/>
      </c:catAx>
      <c:valAx>
        <c:axId val="37710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32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ПБ1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ГЕОГРАФИЯ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ГЕОГРАФИЯ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00448"/>
        <c:axId val="37712960"/>
      </c:barChart>
      <c:catAx>
        <c:axId val="37800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37712960"/>
        <c:crosses val="autoZero"/>
        <c:auto val="1"/>
        <c:lblAlgn val="ctr"/>
        <c:lblOffset val="100"/>
        <c:noMultiLvlLbl val="0"/>
      </c:catAx>
      <c:valAx>
        <c:axId val="3771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0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ИСТОРИЯ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ИСТОРИЯ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01472"/>
        <c:axId val="37715264"/>
      </c:barChart>
      <c:catAx>
        <c:axId val="37801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80000"/>
          <a:lstStyle/>
          <a:p>
            <a:pPr>
              <a:defRPr/>
            </a:pPr>
            <a:endParaRPr lang="ru-RU"/>
          </a:p>
        </c:txPr>
        <c:crossAx val="37715264"/>
        <c:crosses val="autoZero"/>
        <c:auto val="1"/>
        <c:lblAlgn val="ctr"/>
        <c:lblOffset val="100"/>
        <c:noMultiLvlLbl val="0"/>
      </c:catAx>
      <c:valAx>
        <c:axId val="3771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01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800960"/>
        <c:axId val="40085184"/>
      </c:barChart>
      <c:catAx>
        <c:axId val="37800960"/>
        <c:scaling>
          <c:orientation val="minMax"/>
        </c:scaling>
        <c:delete val="0"/>
        <c:axPos val="b"/>
        <c:majorTickMark val="out"/>
        <c:minorTickMark val="none"/>
        <c:tickLblPos val="nextTo"/>
        <c:crossAx val="40085184"/>
        <c:crosses val="autoZero"/>
        <c:auto val="1"/>
        <c:lblAlgn val="ctr"/>
        <c:lblOffset val="100"/>
        <c:noMultiLvlLbl val="0"/>
      </c:catAx>
      <c:valAx>
        <c:axId val="4008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800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20608"/>
        <c:axId val="40087488"/>
      </c:barChart>
      <c:catAx>
        <c:axId val="39620608"/>
        <c:scaling>
          <c:orientation val="minMax"/>
        </c:scaling>
        <c:delete val="0"/>
        <c:axPos val="b"/>
        <c:majorTickMark val="out"/>
        <c:minorTickMark val="none"/>
        <c:tickLblPos val="nextTo"/>
        <c:crossAx val="40087488"/>
        <c:crosses val="autoZero"/>
        <c:auto val="1"/>
        <c:lblAlgn val="ctr"/>
        <c:lblOffset val="100"/>
        <c:noMultiLvlLbl val="0"/>
      </c:catAx>
      <c:valAx>
        <c:axId val="40087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20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868544"/>
        <c:axId val="40089792"/>
      </c:barChart>
      <c:catAx>
        <c:axId val="117868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20000"/>
          <a:lstStyle/>
          <a:p>
            <a:pPr>
              <a:defRPr/>
            </a:pPr>
            <a:endParaRPr lang="ru-RU"/>
          </a:p>
        </c:txPr>
        <c:crossAx val="40089792"/>
        <c:crosses val="autoZero"/>
        <c:auto val="1"/>
        <c:lblAlgn val="ctr"/>
        <c:lblOffset val="100"/>
        <c:noMultiLvlLbl val="0"/>
      </c:catAx>
      <c:valAx>
        <c:axId val="4008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68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ХИМИЯ </c:v>
                </c:pt>
                <c:pt idx="1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ХИМИЯ </c:v>
                </c:pt>
                <c:pt idx="1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68768"/>
        <c:axId val="75072064"/>
      </c:barChart>
      <c:catAx>
        <c:axId val="39968768"/>
        <c:scaling>
          <c:orientation val="minMax"/>
        </c:scaling>
        <c:delete val="0"/>
        <c:axPos val="b"/>
        <c:majorTickMark val="out"/>
        <c:minorTickMark val="none"/>
        <c:tickLblPos val="nextTo"/>
        <c:crossAx val="75072064"/>
        <c:crosses val="autoZero"/>
        <c:auto val="1"/>
        <c:lblAlgn val="ctr"/>
        <c:lblOffset val="100"/>
        <c:noMultiLvlLbl val="0"/>
      </c:catAx>
      <c:valAx>
        <c:axId val="75072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687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622656"/>
        <c:axId val="75074368"/>
      </c:barChart>
      <c:catAx>
        <c:axId val="39622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740000"/>
          <a:lstStyle/>
          <a:p>
            <a:pPr>
              <a:defRPr/>
            </a:pPr>
            <a:endParaRPr lang="ru-RU"/>
          </a:p>
        </c:txPr>
        <c:crossAx val="75074368"/>
        <c:crosses val="autoZero"/>
        <c:auto val="1"/>
        <c:lblAlgn val="ctr"/>
        <c:lblOffset val="100"/>
        <c:noMultiLvlLbl val="0"/>
      </c:catAx>
      <c:valAx>
        <c:axId val="7507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6226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70304"/>
        <c:axId val="75077248"/>
      </c:barChart>
      <c:catAx>
        <c:axId val="3997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75077248"/>
        <c:crosses val="autoZero"/>
        <c:auto val="1"/>
        <c:lblAlgn val="ctr"/>
        <c:lblOffset val="100"/>
        <c:noMultiLvlLbl val="0"/>
      </c:catAx>
      <c:valAx>
        <c:axId val="7507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70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88256"/>
        <c:axId val="117817344"/>
      </c:barChart>
      <c:catAx>
        <c:axId val="3388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17344"/>
        <c:crosses val="autoZero"/>
        <c:auto val="1"/>
        <c:lblAlgn val="ctr"/>
        <c:lblOffset val="100"/>
        <c:noMultiLvlLbl val="0"/>
      </c:catAx>
      <c:valAx>
        <c:axId val="11781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8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математика</c:v>
                </c:pt>
                <c:pt idx="2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математика</c:v>
                </c:pt>
                <c:pt idx="2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969280"/>
        <c:axId val="75325440"/>
      </c:barChart>
      <c:catAx>
        <c:axId val="39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5325440"/>
        <c:crosses val="autoZero"/>
        <c:auto val="1"/>
        <c:lblAlgn val="ctr"/>
        <c:lblOffset val="100"/>
        <c:noMultiLvlLbl val="0"/>
      </c:catAx>
      <c:valAx>
        <c:axId val="7532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08672"/>
        <c:axId val="75327744"/>
      </c:barChart>
      <c:catAx>
        <c:axId val="74908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80000"/>
          <a:lstStyle/>
          <a:p>
            <a:pPr>
              <a:defRPr/>
            </a:pPr>
            <a:endParaRPr lang="ru-RU"/>
          </a:p>
        </c:txPr>
        <c:crossAx val="75327744"/>
        <c:crosses val="autoZero"/>
        <c:auto val="1"/>
        <c:lblAlgn val="ctr"/>
        <c:lblOffset val="100"/>
        <c:noMultiLvlLbl val="0"/>
      </c:catAx>
      <c:valAx>
        <c:axId val="753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08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  <c:pt idx="3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09184"/>
        <c:axId val="75330048"/>
      </c:barChart>
      <c:catAx>
        <c:axId val="74909184"/>
        <c:scaling>
          <c:orientation val="minMax"/>
        </c:scaling>
        <c:delete val="0"/>
        <c:axPos val="b"/>
        <c:majorTickMark val="out"/>
        <c:minorTickMark val="none"/>
        <c:tickLblPos val="nextTo"/>
        <c:crossAx val="75330048"/>
        <c:crosses val="autoZero"/>
        <c:auto val="1"/>
        <c:lblAlgn val="ctr"/>
        <c:lblOffset val="100"/>
        <c:noMultiLvlLbl val="0"/>
      </c:catAx>
      <c:valAx>
        <c:axId val="75330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091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ФИЗИКА</c:v>
                </c:pt>
                <c:pt idx="3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ФИЗИКА</c:v>
                </c:pt>
                <c:pt idx="3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58720"/>
        <c:axId val="75332352"/>
      </c:barChart>
      <c:catAx>
        <c:axId val="86558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60000"/>
          <a:lstStyle/>
          <a:p>
            <a:pPr>
              <a:defRPr/>
            </a:pPr>
            <a:endParaRPr lang="ru-RU"/>
          </a:p>
        </c:txPr>
        <c:crossAx val="75332352"/>
        <c:crosses val="autoZero"/>
        <c:auto val="1"/>
        <c:lblAlgn val="ctr"/>
        <c:lblOffset val="100"/>
        <c:noMultiLvlLbl val="0"/>
      </c:catAx>
      <c:valAx>
        <c:axId val="75332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558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ФИЗИКА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ФИЗИКА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11232"/>
        <c:axId val="75457664"/>
      </c:barChart>
      <c:catAx>
        <c:axId val="74911232"/>
        <c:scaling>
          <c:orientation val="minMax"/>
        </c:scaling>
        <c:delete val="0"/>
        <c:axPos val="b"/>
        <c:majorTickMark val="out"/>
        <c:minorTickMark val="none"/>
        <c:tickLblPos val="nextTo"/>
        <c:crossAx val="75457664"/>
        <c:crosses val="autoZero"/>
        <c:auto val="1"/>
        <c:lblAlgn val="ctr"/>
        <c:lblOffset val="100"/>
        <c:noMultiLvlLbl val="0"/>
      </c:catAx>
      <c:valAx>
        <c:axId val="7545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11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ИНОСТРАННЫЙ ЯЗЫК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ИНОСТРАННЫЙ ЯЗЫК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910720"/>
        <c:axId val="75459968"/>
      </c:barChart>
      <c:catAx>
        <c:axId val="749107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80000"/>
          <a:lstStyle/>
          <a:p>
            <a:pPr>
              <a:defRPr/>
            </a:pPr>
            <a:endParaRPr lang="ru-RU"/>
          </a:p>
        </c:txPr>
        <c:crossAx val="75459968"/>
        <c:crosses val="autoZero"/>
        <c:auto val="1"/>
        <c:lblAlgn val="ctr"/>
        <c:lblOffset val="100"/>
        <c:noMultiLvlLbl val="0"/>
      </c:catAx>
      <c:valAx>
        <c:axId val="7545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910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69792"/>
        <c:axId val="75462272"/>
      </c:barChart>
      <c:catAx>
        <c:axId val="7516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440000"/>
          <a:lstStyle/>
          <a:p>
            <a:pPr>
              <a:defRPr/>
            </a:pPr>
            <a:endParaRPr lang="ru-RU"/>
          </a:p>
        </c:txPr>
        <c:crossAx val="75462272"/>
        <c:crosses val="autoZero"/>
        <c:auto val="1"/>
        <c:lblAlgn val="ctr"/>
        <c:lblOffset val="100"/>
        <c:noMultiLvlLbl val="0"/>
      </c:catAx>
      <c:valAx>
        <c:axId val="7546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6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16288"/>
        <c:axId val="86802432"/>
      </c:barChart>
      <c:catAx>
        <c:axId val="7591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86802432"/>
        <c:crosses val="autoZero"/>
        <c:auto val="1"/>
        <c:lblAlgn val="ctr"/>
        <c:lblOffset val="100"/>
        <c:noMultiLvlLbl val="0"/>
      </c:catAx>
      <c:valAx>
        <c:axId val="86802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162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ИНОСТРАННЫЙ ЯЗЫК</c:v>
                </c:pt>
                <c:pt idx="3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9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ИНОСТРАННЫЙ ЯЗЫК</c:v>
                </c:pt>
                <c:pt idx="3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36736"/>
        <c:axId val="86804736"/>
      </c:barChart>
      <c:catAx>
        <c:axId val="75636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740000"/>
          <a:lstStyle/>
          <a:p>
            <a:pPr>
              <a:defRPr/>
            </a:pPr>
            <a:endParaRPr lang="ru-RU"/>
          </a:p>
        </c:txPr>
        <c:crossAx val="86804736"/>
        <c:crosses val="autoZero"/>
        <c:auto val="1"/>
        <c:lblAlgn val="ctr"/>
        <c:lblOffset val="100"/>
        <c:noMultiLvlLbl val="0"/>
      </c:catAx>
      <c:valAx>
        <c:axId val="86804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36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ОБЩЕСТВОЗНАНИЕ</c:v>
                </c:pt>
                <c:pt idx="1">
                  <c:v>ХИМИЯ</c:v>
                </c:pt>
                <c:pt idx="2">
                  <c:v>БИОЛОГИЯ</c:v>
                </c:pt>
                <c:pt idx="3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37248"/>
        <c:axId val="86807040"/>
      </c:barChart>
      <c:catAx>
        <c:axId val="75637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6807040"/>
        <c:crosses val="autoZero"/>
        <c:auto val="1"/>
        <c:lblAlgn val="ctr"/>
        <c:lblOffset val="100"/>
        <c:noMultiLvlLbl val="0"/>
      </c:catAx>
      <c:valAx>
        <c:axId val="86807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37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ФИЗИКА</c:v>
                </c:pt>
                <c:pt idx="2">
                  <c:v>БИОЛОГИЯ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66720"/>
        <c:axId val="117821952"/>
      </c:barChart>
      <c:catAx>
        <c:axId val="33566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21952"/>
        <c:crosses val="autoZero"/>
        <c:auto val="1"/>
        <c:lblAlgn val="ctr"/>
        <c:lblOffset val="100"/>
        <c:noMultiLvlLbl val="0"/>
      </c:catAx>
      <c:valAx>
        <c:axId val="11782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66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38784"/>
        <c:axId val="86809344"/>
      </c:barChart>
      <c:catAx>
        <c:axId val="7563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86809344"/>
        <c:crosses val="autoZero"/>
        <c:auto val="1"/>
        <c:lblAlgn val="ctr"/>
        <c:lblOffset val="100"/>
        <c:noMultiLvlLbl val="0"/>
      </c:catAx>
      <c:valAx>
        <c:axId val="8680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3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ЛИТЕРАТУРА</c:v>
                </c:pt>
                <c:pt idx="1">
                  <c:v>МАТЕМАТИКА</c:v>
                </c:pt>
                <c:pt idx="2">
                  <c:v>АНГЛИЙСКИЙ ЯЗЫК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ЛИТЕРАТУРА</c:v>
                </c:pt>
                <c:pt idx="1">
                  <c:v>МАТЕМАТИКА</c:v>
                </c:pt>
                <c:pt idx="2">
                  <c:v>АНГЛИЙСКИЙ ЯЗЫК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86080"/>
        <c:axId val="67208320"/>
      </c:barChart>
      <c:catAx>
        <c:axId val="8708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67208320"/>
        <c:crosses val="autoZero"/>
        <c:auto val="1"/>
        <c:lblAlgn val="ctr"/>
        <c:lblOffset val="100"/>
        <c:noMultiLvlLbl val="0"/>
      </c:catAx>
      <c:valAx>
        <c:axId val="6720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086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ИНОСТРАННЫЙ ЯЗЫК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ИНОСТРАННЫЙ ЯЗЫК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39808"/>
        <c:axId val="67210624"/>
      </c:barChart>
      <c:catAx>
        <c:axId val="75639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80000"/>
          <a:lstStyle/>
          <a:p>
            <a:pPr>
              <a:defRPr/>
            </a:pPr>
            <a:endParaRPr lang="ru-RU"/>
          </a:p>
        </c:txPr>
        <c:crossAx val="67210624"/>
        <c:crosses val="autoZero"/>
        <c:auto val="1"/>
        <c:lblAlgn val="ctr"/>
        <c:lblOffset val="100"/>
        <c:noMultiLvlLbl val="0"/>
      </c:catAx>
      <c:valAx>
        <c:axId val="67210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39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640320"/>
        <c:axId val="67212928"/>
      </c:barChart>
      <c:catAx>
        <c:axId val="7564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00000"/>
          <a:lstStyle/>
          <a:p>
            <a:pPr>
              <a:defRPr/>
            </a:pPr>
            <a:endParaRPr lang="ru-RU"/>
          </a:p>
        </c:txPr>
        <c:crossAx val="67212928"/>
        <c:crosses val="autoZero"/>
        <c:auto val="1"/>
        <c:lblAlgn val="ctr"/>
        <c:lblOffset val="100"/>
        <c:noMultiLvlLbl val="0"/>
      </c:catAx>
      <c:valAx>
        <c:axId val="67212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640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274176"/>
        <c:axId val="87269376"/>
      </c:barChart>
      <c:catAx>
        <c:axId val="8427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87269376"/>
        <c:crosses val="autoZero"/>
        <c:auto val="1"/>
        <c:lblAlgn val="ctr"/>
        <c:lblOffset val="100"/>
        <c:noMultiLvlLbl val="0"/>
      </c:catAx>
      <c:valAx>
        <c:axId val="87269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274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ВСЕГР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ФИЗИКА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ФИЗИКА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60128"/>
        <c:axId val="87271680"/>
      </c:barChart>
      <c:catAx>
        <c:axId val="75760128"/>
        <c:scaling>
          <c:orientation val="minMax"/>
        </c:scaling>
        <c:delete val="0"/>
        <c:axPos val="b"/>
        <c:majorTickMark val="out"/>
        <c:minorTickMark val="none"/>
        <c:tickLblPos val="nextTo"/>
        <c:crossAx val="87271680"/>
        <c:crosses val="autoZero"/>
        <c:auto val="1"/>
        <c:lblAlgn val="ctr"/>
        <c:lblOffset val="100"/>
        <c:noMultiLvlLbl val="0"/>
      </c:catAx>
      <c:valAx>
        <c:axId val="872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760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ЛИТЕРАТУРА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ЛИТЕРАТУРА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89280"/>
        <c:axId val="87274560"/>
      </c:barChart>
      <c:catAx>
        <c:axId val="3388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87274560"/>
        <c:crosses val="autoZero"/>
        <c:auto val="1"/>
        <c:lblAlgn val="ctr"/>
        <c:lblOffset val="100"/>
        <c:noMultiLvlLbl val="0"/>
      </c:catAx>
      <c:valAx>
        <c:axId val="8727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89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БИОЛОГИЯ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БИОЛОГИЯ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87104"/>
        <c:axId val="87276864"/>
      </c:barChart>
      <c:catAx>
        <c:axId val="8708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040000"/>
          <a:lstStyle/>
          <a:p>
            <a:pPr>
              <a:defRPr/>
            </a:pPr>
            <a:endParaRPr lang="ru-RU"/>
          </a:p>
        </c:txPr>
        <c:crossAx val="87276864"/>
        <c:crosses val="autoZero"/>
        <c:auto val="1"/>
        <c:lblAlgn val="ctr"/>
        <c:lblOffset val="100"/>
        <c:noMultiLvlLbl val="0"/>
      </c:catAx>
      <c:valAx>
        <c:axId val="8727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087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53472"/>
        <c:axId val="76318400"/>
      </c:barChart>
      <c:catAx>
        <c:axId val="86953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320000"/>
          <a:lstStyle/>
          <a:p>
            <a:pPr>
              <a:defRPr/>
            </a:pPr>
            <a:endParaRPr lang="ru-RU"/>
          </a:p>
        </c:txPr>
        <c:crossAx val="76318400"/>
        <c:crosses val="autoZero"/>
        <c:auto val="1"/>
        <c:lblAlgn val="ctr"/>
        <c:lblOffset val="100"/>
        <c:noMultiLvlLbl val="0"/>
      </c:catAx>
      <c:valAx>
        <c:axId val="7631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953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ИНОСТРАННЫЙ ЯЗЫК</c:v>
                </c:pt>
                <c:pt idx="3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ИСТОРИЯ</c:v>
                </c:pt>
                <c:pt idx="1">
                  <c:v>ОБЩЕСТВОЗНАНИЕ</c:v>
                </c:pt>
                <c:pt idx="2">
                  <c:v>ИНОСТРАННЫЙ ЯЗЫК</c:v>
                </c:pt>
                <c:pt idx="3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46752"/>
        <c:axId val="76320704"/>
      </c:barChart>
      <c:catAx>
        <c:axId val="7674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76320704"/>
        <c:crosses val="autoZero"/>
        <c:auto val="1"/>
        <c:lblAlgn val="ctr"/>
        <c:lblOffset val="100"/>
        <c:noMultiLvlLbl val="0"/>
      </c:catAx>
      <c:valAx>
        <c:axId val="7632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46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67232"/>
        <c:axId val="117824256"/>
      </c:barChart>
      <c:catAx>
        <c:axId val="33567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4560000"/>
          <a:lstStyle/>
          <a:p>
            <a:pPr>
              <a:defRPr/>
            </a:pPr>
            <a:endParaRPr lang="ru-RU"/>
          </a:p>
        </c:txPr>
        <c:crossAx val="117824256"/>
        <c:crosses val="autoZero"/>
        <c:auto val="1"/>
        <c:lblAlgn val="ctr"/>
        <c:lblOffset val="100"/>
        <c:noMultiLvlLbl val="0"/>
      </c:catAx>
      <c:valAx>
        <c:axId val="117824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67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БИОЛОГИЯ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БИОЛОГИЯ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1680"/>
        <c:axId val="76323008"/>
      </c:barChart>
      <c:catAx>
        <c:axId val="76551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160000"/>
          <a:lstStyle/>
          <a:p>
            <a:pPr>
              <a:defRPr/>
            </a:pPr>
            <a:endParaRPr lang="ru-RU"/>
          </a:p>
        </c:txPr>
        <c:crossAx val="76323008"/>
        <c:crosses val="autoZero"/>
        <c:auto val="1"/>
        <c:lblAlgn val="ctr"/>
        <c:lblOffset val="100"/>
        <c:noMultiLvlLbl val="0"/>
      </c:catAx>
      <c:valAx>
        <c:axId val="763230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516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1168"/>
        <c:axId val="76857920"/>
      </c:barChart>
      <c:catAx>
        <c:axId val="76551168"/>
        <c:scaling>
          <c:orientation val="minMax"/>
        </c:scaling>
        <c:delete val="0"/>
        <c:axPos val="b"/>
        <c:majorTickMark val="out"/>
        <c:minorTickMark val="none"/>
        <c:tickLblPos val="nextTo"/>
        <c:crossAx val="76857920"/>
        <c:crosses val="autoZero"/>
        <c:auto val="1"/>
        <c:lblAlgn val="ctr"/>
        <c:lblOffset val="100"/>
        <c:noMultiLvlLbl val="0"/>
      </c:catAx>
      <c:valAx>
        <c:axId val="76857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51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ГЕОГРАФИЯ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ОБЩЕСТВОЗНАНИЕ</c:v>
                </c:pt>
                <c:pt idx="1">
                  <c:v>ГЕОГРАФИЯ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2704"/>
        <c:axId val="76860224"/>
      </c:barChart>
      <c:catAx>
        <c:axId val="76552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920000"/>
          <a:lstStyle/>
          <a:p>
            <a:pPr>
              <a:defRPr/>
            </a:pPr>
            <a:endParaRPr lang="ru-RU"/>
          </a:p>
        </c:txPr>
        <c:crossAx val="76860224"/>
        <c:crosses val="autoZero"/>
        <c:auto val="1"/>
        <c:lblAlgn val="ctr"/>
        <c:lblOffset val="100"/>
        <c:noMultiLvlLbl val="0"/>
      </c:catAx>
      <c:valAx>
        <c:axId val="7686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52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2192"/>
        <c:axId val="76862528"/>
      </c:barChart>
      <c:catAx>
        <c:axId val="76552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740000"/>
          <a:lstStyle/>
          <a:p>
            <a:pPr>
              <a:defRPr/>
            </a:pPr>
            <a:endParaRPr lang="ru-RU"/>
          </a:p>
        </c:txPr>
        <c:crossAx val="76862528"/>
        <c:crosses val="autoZero"/>
        <c:auto val="1"/>
        <c:lblAlgn val="ctr"/>
        <c:lblOffset val="100"/>
        <c:noMultiLvlLbl val="0"/>
      </c:catAx>
      <c:valAx>
        <c:axId val="7686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521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ОБЩЕСТВОЗНАНИЕ</c:v>
                </c:pt>
                <c:pt idx="1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18848"/>
        <c:axId val="76864832"/>
      </c:barChart>
      <c:catAx>
        <c:axId val="75918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80000"/>
          <a:lstStyle/>
          <a:p>
            <a:pPr>
              <a:defRPr/>
            </a:pPr>
            <a:endParaRPr lang="ru-RU"/>
          </a:p>
        </c:txPr>
        <c:crossAx val="76864832"/>
        <c:crosses val="autoZero"/>
        <c:auto val="1"/>
        <c:lblAlgn val="ctr"/>
        <c:lblOffset val="100"/>
        <c:noMultiLvlLbl val="0"/>
      </c:catAx>
      <c:valAx>
        <c:axId val="7686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918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ИНФОРМАТИКА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53216"/>
        <c:axId val="76719808"/>
      </c:barChart>
      <c:catAx>
        <c:axId val="76553216"/>
        <c:scaling>
          <c:orientation val="minMax"/>
        </c:scaling>
        <c:delete val="0"/>
        <c:axPos val="b"/>
        <c:majorTickMark val="out"/>
        <c:minorTickMark val="none"/>
        <c:tickLblPos val="nextTo"/>
        <c:crossAx val="76719808"/>
        <c:crosses val="autoZero"/>
        <c:auto val="1"/>
        <c:lblAlgn val="ctr"/>
        <c:lblOffset val="100"/>
        <c:noMultiLvlLbl val="0"/>
      </c:catAx>
      <c:valAx>
        <c:axId val="76719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532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ФИЗИКА</c:v>
                </c:pt>
                <c:pt idx="1">
                  <c:v>ОБЩЕСТВОЗНАНИЕ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157376"/>
        <c:axId val="76722112"/>
      </c:barChart>
      <c:catAx>
        <c:axId val="7715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440000"/>
          <a:lstStyle/>
          <a:p>
            <a:pPr>
              <a:defRPr/>
            </a:pPr>
            <a:endParaRPr lang="ru-RU"/>
          </a:p>
        </c:txPr>
        <c:crossAx val="76722112"/>
        <c:crosses val="autoZero"/>
        <c:auto val="1"/>
        <c:lblAlgn val="ctr"/>
        <c:lblOffset val="100"/>
        <c:noMultiLvlLbl val="0"/>
      </c:catAx>
      <c:valAx>
        <c:axId val="7672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157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ХИМИЯ</c:v>
                </c:pt>
                <c:pt idx="1">
                  <c:v>БИОЛОГИЯ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38080"/>
        <c:axId val="76724416"/>
      </c:barChart>
      <c:catAx>
        <c:axId val="77038080"/>
        <c:scaling>
          <c:orientation val="minMax"/>
        </c:scaling>
        <c:delete val="0"/>
        <c:axPos val="b"/>
        <c:majorTickMark val="out"/>
        <c:minorTickMark val="none"/>
        <c:tickLblPos val="nextTo"/>
        <c:crossAx val="76724416"/>
        <c:crosses val="autoZero"/>
        <c:auto val="1"/>
        <c:lblAlgn val="ctr"/>
        <c:lblOffset val="100"/>
        <c:noMultiLvlLbl val="0"/>
      </c:catAx>
      <c:valAx>
        <c:axId val="7672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38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ОБЩШЕСТВОЗНАНИЕ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ПОСЕЩЕНО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ИСТОРИЯ</c:v>
                </c:pt>
                <c:pt idx="1">
                  <c:v>ОБЩШЕСТВОЗНАНИЕ</c:v>
                </c:pt>
                <c:pt idx="2">
                  <c:v>МАТЕМАТИКА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037568"/>
        <c:axId val="77251136"/>
      </c:barChart>
      <c:catAx>
        <c:axId val="77037568"/>
        <c:scaling>
          <c:orientation val="minMax"/>
        </c:scaling>
        <c:delete val="0"/>
        <c:axPos val="b"/>
        <c:majorTickMark val="out"/>
        <c:minorTickMark val="none"/>
        <c:tickLblPos val="nextTo"/>
        <c:crossAx val="77251136"/>
        <c:crosses val="autoZero"/>
        <c:auto val="1"/>
        <c:lblAlgn val="ctr"/>
        <c:lblOffset val="100"/>
        <c:noMultiLvlLbl val="0"/>
      </c:catAx>
      <c:valAx>
        <c:axId val="7725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375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251336638475744E-2"/>
          <c:y val="3.0831228624714786E-2"/>
          <c:w val="0.79217070088461161"/>
          <c:h val="0.84317326500459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2448"/>
        <c:axId val="77254016"/>
      </c:barChart>
      <c:catAx>
        <c:axId val="77672448"/>
        <c:scaling>
          <c:orientation val="minMax"/>
        </c:scaling>
        <c:delete val="0"/>
        <c:axPos val="b"/>
        <c:majorTickMark val="out"/>
        <c:minorTickMark val="none"/>
        <c:tickLblPos val="nextTo"/>
        <c:crossAx val="77254016"/>
        <c:crosses val="autoZero"/>
        <c:auto val="1"/>
        <c:lblAlgn val="ctr"/>
        <c:lblOffset val="100"/>
        <c:noMultiLvlLbl val="0"/>
      </c:catAx>
      <c:valAx>
        <c:axId val="77254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72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ОБЩЕСТВОЗНАИЕ</c:v>
                </c:pt>
                <c:pt idx="1">
                  <c:v>ФИЗИКА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ОБЩЕСТВОЗНАИЕ</c:v>
                </c:pt>
                <c:pt idx="1">
                  <c:v>ФИЗИКА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7888"/>
        <c:axId val="34071680"/>
      </c:barChart>
      <c:catAx>
        <c:axId val="33637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680000"/>
          <a:lstStyle/>
          <a:p>
            <a:pPr>
              <a:defRPr/>
            </a:pPr>
            <a:endParaRPr lang="ru-RU"/>
          </a:p>
        </c:txPr>
        <c:crossAx val="34071680"/>
        <c:crosses val="autoZero"/>
        <c:auto val="1"/>
        <c:lblAlgn val="ctr"/>
        <c:lblOffset val="100"/>
        <c:noMultiLvlLbl val="0"/>
      </c:catAx>
      <c:valAx>
        <c:axId val="3407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37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3984"/>
        <c:axId val="77256320"/>
      </c:barChart>
      <c:catAx>
        <c:axId val="77673984"/>
        <c:scaling>
          <c:orientation val="minMax"/>
        </c:scaling>
        <c:delete val="0"/>
        <c:axPos val="b"/>
        <c:majorTickMark val="out"/>
        <c:minorTickMark val="none"/>
        <c:tickLblPos val="nextTo"/>
        <c:crossAx val="77256320"/>
        <c:crosses val="autoZero"/>
        <c:auto val="1"/>
        <c:lblAlgn val="ctr"/>
        <c:lblOffset val="100"/>
        <c:noMultiLvlLbl val="0"/>
      </c:catAx>
      <c:valAx>
        <c:axId val="7725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739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675008"/>
        <c:axId val="77873152"/>
      </c:barChart>
      <c:catAx>
        <c:axId val="7767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77873152"/>
        <c:crosses val="autoZero"/>
        <c:auto val="1"/>
        <c:lblAlgn val="ctr"/>
        <c:lblOffset val="100"/>
        <c:noMultiLvlLbl val="0"/>
      </c:catAx>
      <c:valAx>
        <c:axId val="7787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675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36128"/>
        <c:axId val="77875456"/>
      </c:barChart>
      <c:catAx>
        <c:axId val="7793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77875456"/>
        <c:crosses val="autoZero"/>
        <c:auto val="1"/>
        <c:lblAlgn val="ctr"/>
        <c:lblOffset val="100"/>
        <c:noMultiLvlLbl val="0"/>
      </c:catAx>
      <c:valAx>
        <c:axId val="7787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36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38176"/>
        <c:axId val="77877760"/>
      </c:barChart>
      <c:catAx>
        <c:axId val="77938176"/>
        <c:scaling>
          <c:orientation val="minMax"/>
        </c:scaling>
        <c:delete val="0"/>
        <c:axPos val="b"/>
        <c:majorTickMark val="out"/>
        <c:minorTickMark val="none"/>
        <c:tickLblPos val="nextTo"/>
        <c:crossAx val="77877760"/>
        <c:crosses val="autoZero"/>
        <c:auto val="1"/>
        <c:lblAlgn val="ctr"/>
        <c:lblOffset val="100"/>
        <c:noMultiLvlLbl val="0"/>
      </c:catAx>
      <c:valAx>
        <c:axId val="778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381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37664"/>
        <c:axId val="77880064"/>
      </c:barChart>
      <c:catAx>
        <c:axId val="7793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77880064"/>
        <c:crosses val="autoZero"/>
        <c:auto val="1"/>
        <c:lblAlgn val="ctr"/>
        <c:lblOffset val="100"/>
        <c:noMultiLvlLbl val="0"/>
      </c:catAx>
      <c:valAx>
        <c:axId val="77880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37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30208"/>
        <c:axId val="84075648"/>
      </c:barChart>
      <c:catAx>
        <c:axId val="7843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4075648"/>
        <c:crosses val="autoZero"/>
        <c:auto val="1"/>
        <c:lblAlgn val="ctr"/>
        <c:lblOffset val="100"/>
        <c:noMultiLvlLbl val="0"/>
      </c:catAx>
      <c:valAx>
        <c:axId val="8407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30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432768"/>
        <c:axId val="84077952"/>
      </c:barChart>
      <c:catAx>
        <c:axId val="78432768"/>
        <c:scaling>
          <c:orientation val="minMax"/>
        </c:scaling>
        <c:delete val="0"/>
        <c:axPos val="b"/>
        <c:majorTickMark val="out"/>
        <c:minorTickMark val="none"/>
        <c:tickLblPos val="nextTo"/>
        <c:crossAx val="84077952"/>
        <c:crosses val="autoZero"/>
        <c:auto val="1"/>
        <c:lblAlgn val="ctr"/>
        <c:lblOffset val="100"/>
        <c:noMultiLvlLbl val="0"/>
      </c:catAx>
      <c:valAx>
        <c:axId val="8407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4327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00480"/>
        <c:axId val="84080256"/>
      </c:barChart>
      <c:catAx>
        <c:axId val="8450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84080256"/>
        <c:crosses val="autoZero"/>
        <c:auto val="1"/>
        <c:lblAlgn val="ctr"/>
        <c:lblOffset val="100"/>
        <c:noMultiLvlLbl val="0"/>
      </c:catAx>
      <c:valAx>
        <c:axId val="8408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004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922432"/>
        <c:axId val="84811776"/>
      </c:barChart>
      <c:catAx>
        <c:axId val="8392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84811776"/>
        <c:crosses val="autoZero"/>
        <c:auto val="1"/>
        <c:lblAlgn val="ctr"/>
        <c:lblOffset val="100"/>
        <c:noMultiLvlLbl val="0"/>
      </c:catAx>
      <c:valAx>
        <c:axId val="8481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922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01504"/>
        <c:axId val="84814080"/>
      </c:barChart>
      <c:catAx>
        <c:axId val="84501504"/>
        <c:scaling>
          <c:orientation val="minMax"/>
        </c:scaling>
        <c:delete val="0"/>
        <c:axPos val="b"/>
        <c:majorTickMark val="out"/>
        <c:minorTickMark val="none"/>
        <c:tickLblPos val="nextTo"/>
        <c:crossAx val="84814080"/>
        <c:crosses val="autoZero"/>
        <c:auto val="1"/>
        <c:lblAlgn val="ctr"/>
        <c:lblOffset val="100"/>
        <c:noMultiLvlLbl val="0"/>
      </c:catAx>
      <c:valAx>
        <c:axId val="84814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5015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ИНОСТРАННЫЙ ЯЗЫК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ИНОСТРАННЫЙ ЯЗЫК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69792"/>
        <c:axId val="34073984"/>
      </c:barChart>
      <c:catAx>
        <c:axId val="33569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740000"/>
          <a:lstStyle/>
          <a:p>
            <a:pPr>
              <a:defRPr/>
            </a:pPr>
            <a:endParaRPr lang="ru-RU"/>
          </a:p>
        </c:txPr>
        <c:crossAx val="34073984"/>
        <c:crosses val="autoZero"/>
        <c:auto val="1"/>
        <c:lblAlgn val="ctr"/>
        <c:lblOffset val="100"/>
        <c:noMultiLvlLbl val="0"/>
      </c:catAx>
      <c:valAx>
        <c:axId val="3407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69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85664"/>
        <c:axId val="84816384"/>
      </c:barChart>
      <c:catAx>
        <c:axId val="84785664"/>
        <c:scaling>
          <c:orientation val="minMax"/>
        </c:scaling>
        <c:delete val="0"/>
        <c:axPos val="b"/>
        <c:majorTickMark val="out"/>
        <c:minorTickMark val="none"/>
        <c:tickLblPos val="nextTo"/>
        <c:crossAx val="84816384"/>
        <c:crosses val="autoZero"/>
        <c:auto val="1"/>
        <c:lblAlgn val="ctr"/>
        <c:lblOffset val="100"/>
        <c:noMultiLvlLbl val="0"/>
      </c:catAx>
      <c:valAx>
        <c:axId val="848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785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785152"/>
        <c:axId val="84818688"/>
      </c:barChart>
      <c:catAx>
        <c:axId val="84785152"/>
        <c:scaling>
          <c:orientation val="minMax"/>
        </c:scaling>
        <c:delete val="0"/>
        <c:axPos val="b"/>
        <c:majorTickMark val="out"/>
        <c:minorTickMark val="none"/>
        <c:tickLblPos val="nextTo"/>
        <c:crossAx val="84818688"/>
        <c:crosses val="autoZero"/>
        <c:auto val="1"/>
        <c:lblAlgn val="ctr"/>
        <c:lblOffset val="100"/>
        <c:noMultiLvlLbl val="0"/>
      </c:catAx>
      <c:valAx>
        <c:axId val="8481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4785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09664"/>
        <c:axId val="87786624"/>
      </c:barChart>
      <c:catAx>
        <c:axId val="8740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87786624"/>
        <c:crosses val="autoZero"/>
        <c:auto val="1"/>
        <c:lblAlgn val="ctr"/>
        <c:lblOffset val="100"/>
        <c:noMultiLvlLbl val="0"/>
      </c:catAx>
      <c:valAx>
        <c:axId val="8778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096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409152"/>
        <c:axId val="87788928"/>
      </c:barChart>
      <c:catAx>
        <c:axId val="87409152"/>
        <c:scaling>
          <c:orientation val="minMax"/>
        </c:scaling>
        <c:delete val="0"/>
        <c:axPos val="b"/>
        <c:majorTickMark val="out"/>
        <c:minorTickMark val="none"/>
        <c:tickLblPos val="nextTo"/>
        <c:crossAx val="87788928"/>
        <c:crosses val="autoZero"/>
        <c:auto val="1"/>
        <c:lblAlgn val="ctr"/>
        <c:lblOffset val="100"/>
        <c:noMultiLvlLbl val="0"/>
      </c:catAx>
      <c:valAx>
        <c:axId val="8778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409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48928"/>
        <c:axId val="87791232"/>
      </c:barChart>
      <c:catAx>
        <c:axId val="87548928"/>
        <c:scaling>
          <c:orientation val="minMax"/>
        </c:scaling>
        <c:delete val="0"/>
        <c:axPos val="b"/>
        <c:majorTickMark val="out"/>
        <c:minorTickMark val="none"/>
        <c:tickLblPos val="nextTo"/>
        <c:crossAx val="87791232"/>
        <c:crosses val="autoZero"/>
        <c:auto val="1"/>
        <c:lblAlgn val="ctr"/>
        <c:lblOffset val="100"/>
        <c:noMultiLvlLbl val="0"/>
      </c:catAx>
      <c:valAx>
        <c:axId val="87791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5489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34624"/>
        <c:axId val="88301568"/>
      </c:barChart>
      <c:catAx>
        <c:axId val="87834624"/>
        <c:scaling>
          <c:orientation val="minMax"/>
        </c:scaling>
        <c:delete val="0"/>
        <c:axPos val="b"/>
        <c:majorTickMark val="out"/>
        <c:minorTickMark val="none"/>
        <c:tickLblPos val="nextTo"/>
        <c:crossAx val="88301568"/>
        <c:crosses val="autoZero"/>
        <c:auto val="1"/>
        <c:lblAlgn val="ctr"/>
        <c:lblOffset val="100"/>
        <c:noMultiLvlLbl val="0"/>
      </c:catAx>
      <c:valAx>
        <c:axId val="8830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34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35648"/>
        <c:axId val="88303872"/>
      </c:barChart>
      <c:catAx>
        <c:axId val="8783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03872"/>
        <c:crosses val="autoZero"/>
        <c:auto val="1"/>
        <c:lblAlgn val="ctr"/>
        <c:lblOffset val="100"/>
        <c:noMultiLvlLbl val="0"/>
      </c:catAx>
      <c:valAx>
        <c:axId val="88303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35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121344"/>
        <c:axId val="88306176"/>
      </c:barChart>
      <c:catAx>
        <c:axId val="88121344"/>
        <c:scaling>
          <c:orientation val="minMax"/>
        </c:scaling>
        <c:delete val="0"/>
        <c:axPos val="b"/>
        <c:majorTickMark val="out"/>
        <c:minorTickMark val="none"/>
        <c:tickLblPos val="nextTo"/>
        <c:crossAx val="88306176"/>
        <c:crosses val="autoZero"/>
        <c:auto val="1"/>
        <c:lblAlgn val="ctr"/>
        <c:lblOffset val="100"/>
        <c:noMultiLvlLbl val="0"/>
      </c:catAx>
      <c:valAx>
        <c:axId val="8830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1213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38208"/>
        <c:axId val="88308480"/>
      </c:barChart>
      <c:catAx>
        <c:axId val="87838208"/>
        <c:scaling>
          <c:orientation val="minMax"/>
        </c:scaling>
        <c:delete val="0"/>
        <c:axPos val="b"/>
        <c:majorTickMark val="out"/>
        <c:minorTickMark val="none"/>
        <c:tickLblPos val="nextTo"/>
        <c:crossAx val="88308480"/>
        <c:crosses val="autoZero"/>
        <c:auto val="1"/>
        <c:lblAlgn val="ctr"/>
        <c:lblOffset val="100"/>
        <c:noMultiLvlLbl val="0"/>
      </c:catAx>
      <c:valAx>
        <c:axId val="8830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838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64032"/>
        <c:axId val="119153792"/>
      </c:barChart>
      <c:catAx>
        <c:axId val="88364032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53792"/>
        <c:crosses val="autoZero"/>
        <c:auto val="1"/>
        <c:lblAlgn val="ctr"/>
        <c:lblOffset val="100"/>
        <c:noMultiLvlLbl val="0"/>
      </c:catAx>
      <c:valAx>
        <c:axId val="119153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364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РЕЗУЛТАТ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ИСТОРИЯ</c:v>
                </c:pt>
                <c:pt idx="1">
                  <c:v>ОБЩЕСТВОЗНАНИЕ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9424"/>
        <c:axId val="34076288"/>
      </c:barChart>
      <c:catAx>
        <c:axId val="33639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1860000"/>
          <a:lstStyle/>
          <a:p>
            <a:pPr>
              <a:defRPr/>
            </a:pPr>
            <a:endParaRPr lang="ru-RU"/>
          </a:p>
        </c:txPr>
        <c:crossAx val="34076288"/>
        <c:crosses val="autoZero"/>
        <c:auto val="1"/>
        <c:lblAlgn val="ctr"/>
        <c:lblOffset val="100"/>
        <c:noMultiLvlLbl val="0"/>
      </c:catAx>
      <c:valAx>
        <c:axId val="34076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394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76000"/>
        <c:axId val="119156096"/>
      </c:barChart>
      <c:catAx>
        <c:axId val="885760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56096"/>
        <c:crosses val="autoZero"/>
        <c:auto val="1"/>
        <c:lblAlgn val="ctr"/>
        <c:lblOffset val="100"/>
        <c:noMultiLvlLbl val="0"/>
      </c:catAx>
      <c:valAx>
        <c:axId val="119156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5760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78048"/>
        <c:axId val="119158400"/>
      </c:barChart>
      <c:catAx>
        <c:axId val="88578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58400"/>
        <c:crosses val="autoZero"/>
        <c:auto val="1"/>
        <c:lblAlgn val="ctr"/>
        <c:lblOffset val="100"/>
        <c:noMultiLvlLbl val="0"/>
      </c:catAx>
      <c:valAx>
        <c:axId val="119158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5780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4784"/>
        <c:axId val="119158976"/>
      </c:barChart>
      <c:catAx>
        <c:axId val="6134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9158976"/>
        <c:crosses val="autoZero"/>
        <c:auto val="1"/>
        <c:lblAlgn val="ctr"/>
        <c:lblOffset val="100"/>
        <c:noMultiLvlLbl val="0"/>
      </c:catAx>
      <c:valAx>
        <c:axId val="119158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34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4272"/>
        <c:axId val="6162688"/>
      </c:barChart>
      <c:catAx>
        <c:axId val="6134272"/>
        <c:scaling>
          <c:orientation val="minMax"/>
        </c:scaling>
        <c:delete val="0"/>
        <c:axPos val="b"/>
        <c:majorTickMark val="out"/>
        <c:minorTickMark val="none"/>
        <c:tickLblPos val="nextTo"/>
        <c:crossAx val="6162688"/>
        <c:crosses val="autoZero"/>
        <c:auto val="1"/>
        <c:lblAlgn val="ctr"/>
        <c:lblOffset val="100"/>
        <c:noMultiLvlLbl val="0"/>
      </c:catAx>
      <c:valAx>
        <c:axId val="616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134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79584"/>
        <c:axId val="6164992"/>
      </c:barChart>
      <c:catAx>
        <c:axId val="88579584"/>
        <c:scaling>
          <c:orientation val="minMax"/>
        </c:scaling>
        <c:delete val="0"/>
        <c:axPos val="b"/>
        <c:majorTickMark val="out"/>
        <c:minorTickMark val="none"/>
        <c:tickLblPos val="nextTo"/>
        <c:crossAx val="6164992"/>
        <c:crosses val="autoZero"/>
        <c:auto val="1"/>
        <c:lblAlgn val="ctr"/>
        <c:lblOffset val="100"/>
        <c:noMultiLvlLbl val="0"/>
      </c:catAx>
      <c:valAx>
        <c:axId val="616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579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17152"/>
        <c:axId val="6167296"/>
      </c:barChart>
      <c:catAx>
        <c:axId val="11921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6167296"/>
        <c:crosses val="autoZero"/>
        <c:auto val="1"/>
        <c:lblAlgn val="ctr"/>
        <c:lblOffset val="100"/>
        <c:noMultiLvlLbl val="0"/>
      </c:catAx>
      <c:valAx>
        <c:axId val="616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17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31296"/>
        <c:axId val="130188416"/>
      </c:barChart>
      <c:catAx>
        <c:axId val="1302312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0188416"/>
        <c:crosses val="autoZero"/>
        <c:auto val="1"/>
        <c:lblAlgn val="ctr"/>
        <c:lblOffset val="100"/>
        <c:noMultiLvlLbl val="0"/>
      </c:catAx>
      <c:valAx>
        <c:axId val="13018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312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30784"/>
        <c:axId val="130190720"/>
      </c:barChart>
      <c:catAx>
        <c:axId val="130230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30190720"/>
        <c:crosses val="autoZero"/>
        <c:auto val="1"/>
        <c:lblAlgn val="ctr"/>
        <c:lblOffset val="100"/>
        <c:noMultiLvlLbl val="0"/>
      </c:catAx>
      <c:valAx>
        <c:axId val="13019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30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07.окт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15.окт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18.окт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08.ноя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15.ноя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22.ноя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06.дек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390528"/>
        <c:axId val="130193024"/>
      </c:barChart>
      <c:catAx>
        <c:axId val="130390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193024"/>
        <c:crosses val="autoZero"/>
        <c:auto val="1"/>
        <c:lblAlgn val="ctr"/>
        <c:lblOffset val="100"/>
        <c:noMultiLvlLbl val="0"/>
      </c:catAx>
      <c:valAx>
        <c:axId val="13019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390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ПБ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РЕЗУЛЬТАТ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ФИЗИКА</c:v>
                </c:pt>
                <c:pt idx="1">
                  <c:v>ИНФОРМАТИКА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38912"/>
        <c:axId val="117818496"/>
      </c:barChart>
      <c:catAx>
        <c:axId val="33638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7818496"/>
        <c:crosses val="autoZero"/>
        <c:auto val="1"/>
        <c:lblAlgn val="ctr"/>
        <c:lblOffset val="100"/>
        <c:noMultiLvlLbl val="0"/>
      </c:catAx>
      <c:valAx>
        <c:axId val="11781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6389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5A93C9-C7EF-47ED-8B52-FD7E5FEA7C1C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272822-4555-4A19-AC56-9041EDB4B4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view/sections/141/docs/" TargetMode="External"/><Relationship Id="rId2" Type="http://schemas.openxmlformats.org/officeDocument/2006/relationships/hyperlink" Target="http://www.fipi.ru/view/sections/228/docs/66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ge.edu.r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Book Antiqua" panose="02040602050305030304" pitchFamily="18" charset="0"/>
              </a:rPr>
              <a:t>РОДИТЕЛЬСКОЕ СОБРАНИЕ</a:t>
            </a:r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12.12.2013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2815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ГРЕБЕНЮК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61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412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ЕРМОЛАЕВ ЕВГЕНИЙ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7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96101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ИВАНИЩЕВА КАРИНА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80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60800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КЛИМАКОВ ВЛАДИМИР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8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802028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КОЛИБАБА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35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30192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КОСТАРЕВА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0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7670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КУДЖАЕВА ЭЛЬВИРА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388991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ЛУКЬЯНОВА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2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15271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МАРТЬЯНОВА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74500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МАСЛЕНИКОВ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2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Письмо МО РФ от 20.11.2013 № ДЛ-345/17</a:t>
            </a:r>
          </a:p>
          <a:p>
            <a:r>
              <a:rPr lang="ru-RU" dirty="0" smtClean="0"/>
              <a:t>Приказ МО РФ от 11.10.2011 г. № 2451</a:t>
            </a:r>
          </a:p>
          <a:p>
            <a:r>
              <a:rPr lang="ru-RU" dirty="0" smtClean="0"/>
              <a:t>ФЗ «Об образовании»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2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МОВЛАЕВА РЕНАТА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639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МУХАРАМОВА 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98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32427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МУХТАСАРОВА КРИСТИНА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30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88762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НАБОЖЕЙКО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8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11327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НИКИТЕНКО ИГОРЬ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91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38215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9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8030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ПАНФИЛОВ ОЛЕГ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2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352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ПАСЕЧНИК ДЕНИС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30396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СЕРЕДКИНА  ВИКТОРИЯ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5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87209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СОЗДАНОВ МАКСИМ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2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www.fipi.ru/view/sections/228/docs/660.html</a:t>
            </a:r>
            <a:r>
              <a:rPr lang="ru-RU" u="sng" dirty="0" smtClean="0"/>
              <a:t> (демоверсия)</a:t>
            </a:r>
          </a:p>
          <a:p>
            <a:r>
              <a:rPr lang="en-US" u="sng" dirty="0" smtClean="0">
                <a:hlinkClick r:id="rId3"/>
              </a:rPr>
              <a:t>http</a:t>
            </a:r>
            <a:r>
              <a:rPr lang="en-US" u="sng" dirty="0" smtClean="0">
                <a:sym typeface="Wingdings" panose="05000000000000000000" pitchFamily="2" charset="2"/>
                <a:hlinkClick r:id="rId3"/>
              </a:rPr>
              <a:t>://fipi.ru/view/sections/141/docs/</a:t>
            </a:r>
            <a:endParaRPr lang="en-US" u="sng" dirty="0" smtClean="0">
              <a:sym typeface="Wingdings" panose="05000000000000000000" pitchFamily="2" charset="2"/>
            </a:endParaRPr>
          </a:p>
          <a:p>
            <a:r>
              <a:rPr lang="en-US" u="sng" dirty="0" smtClean="0">
                <a:sym typeface="Wingdings" panose="05000000000000000000" pitchFamily="2" charset="2"/>
                <a:hlinkClick r:id="rId4"/>
              </a:rPr>
              <a:t>http://www.ege.edu.ru/</a:t>
            </a:r>
            <a:endParaRPr lang="en-US" u="sng" dirty="0" smtClean="0">
              <a:sym typeface="Wingdings" panose="05000000000000000000" pitchFamily="2" charset="2"/>
            </a:endParaRPr>
          </a:p>
          <a:p>
            <a:r>
              <a:rPr lang="ru-RU" u="sng" dirty="0" smtClean="0">
                <a:sym typeface="Wingdings" panose="05000000000000000000" pitchFamily="2" charset="2"/>
              </a:rPr>
              <a:t>Телефон «горячей линии» - +7(495)984-89-19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03749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СОЛОНИНКИНА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6533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ТАРАСЮК ВЛАЛИСЛАВ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95103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ЧЕН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206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2350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ЧЕРЕПАНОВ АНТОН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78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ЧЕРЕПАНОВ А. – история, обществознание;</a:t>
            </a:r>
          </a:p>
          <a:p>
            <a:r>
              <a:rPr lang="ru-RU" dirty="0" smtClean="0"/>
              <a:t>Никитенко И. – история.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ЯВКА НА ЭКЗАМЕНЫ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0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43643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КОНСУЛЬТАЦИИ</a:t>
            </a:r>
            <a:br>
              <a:rPr lang="ru-RU" dirty="0" smtClean="0"/>
            </a:br>
            <a:r>
              <a:rPr lang="ru-RU" dirty="0" smtClean="0"/>
              <a:t>АНИЩЕНКО АНДРЕЙ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3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85368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БАЙКАЛОВА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8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24167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БОГДАНОВ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375098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БОЙКО РОМАН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8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799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ГОНЧАРЕНКО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6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Минимальные баллы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8" y="1196752"/>
            <a:ext cx="911276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2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13628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ГРЕБЕНЮК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624488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ЕРМОЛАЕВ ЕВГЕНИЙ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13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7374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ИВАНИЩЕВА КАРИНА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0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98311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КЛИМАКОВ ВЛАДИМИР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16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83162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КОЛЕСНИК 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9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7574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КОЛИБАБА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1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0873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КОСТАРЕВА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52408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КУДЖАЕВА ЭЛЬВИРА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922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43731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ЛУКЬЯНОВА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6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30908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МАРТЬЯНОВА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60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26949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АНИЩЕНКО АНДРЕЙ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81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69063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МАСЛЕНИКОВ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98628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МОВЛАЕВА РЕНАТА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60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20398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МУХАРАМОВА АЛЕСАНДРА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59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02730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МУХТАСАРОВА КРИСТИНА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7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0949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НАБОЖЕЙКО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8738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НИКИТЕНКО ИГОРЬ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65105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0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29291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ПАНФИЛОВ ОЛЕГ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958616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ПАСЕЧНИК ЛЕНИС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1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86600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СЕРЕДКИНА ВИКТОРИЯ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4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24920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БАЙКАЛОВА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1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129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СОЗДАНОВ МАКСИМ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1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62084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СОЛОНИНКИНА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30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04008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ТАРАСЮК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8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421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ЧЕН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7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12285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ЧЕРЕПАНОВ АНТОН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7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Математика – понедельник, четверг;</a:t>
            </a:r>
          </a:p>
          <a:p>
            <a:r>
              <a:rPr lang="ru-RU" dirty="0" smtClean="0"/>
              <a:t>Русский язык – вторник среда, пятница;</a:t>
            </a:r>
          </a:p>
          <a:p>
            <a:r>
              <a:rPr lang="ru-RU" dirty="0" smtClean="0"/>
              <a:t>История – вторник (сдача </a:t>
            </a:r>
            <a:r>
              <a:rPr lang="ru-RU" dirty="0" err="1" smtClean="0"/>
              <a:t>задолжностей</a:t>
            </a:r>
            <a:r>
              <a:rPr lang="ru-RU" dirty="0" smtClean="0"/>
              <a:t>), суббота;</a:t>
            </a:r>
          </a:p>
          <a:p>
            <a:r>
              <a:rPr lang="ru-RU" dirty="0" smtClean="0"/>
              <a:t>Обществознание- пятница;</a:t>
            </a:r>
          </a:p>
          <a:p>
            <a:r>
              <a:rPr lang="ru-RU" dirty="0" smtClean="0"/>
              <a:t>География- вторник;</a:t>
            </a:r>
          </a:p>
          <a:p>
            <a:r>
              <a:rPr lang="ru-RU" dirty="0" smtClean="0"/>
              <a:t>Химия- пятница;</a:t>
            </a:r>
          </a:p>
          <a:p>
            <a:r>
              <a:rPr lang="ru-RU" dirty="0" smtClean="0"/>
              <a:t>Биология- понедельник;</a:t>
            </a:r>
          </a:p>
          <a:p>
            <a:r>
              <a:rPr lang="ru-RU" dirty="0" smtClean="0"/>
              <a:t>Физика – среда;</a:t>
            </a:r>
          </a:p>
          <a:p>
            <a:r>
              <a:rPr lang="ru-RU" dirty="0" smtClean="0"/>
              <a:t>Иностранный язык- понедельник;</a:t>
            </a:r>
          </a:p>
          <a:p>
            <a:r>
              <a:rPr lang="ru-RU" dirty="0" smtClean="0"/>
              <a:t>Информатика-вторник.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консультаций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61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90275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МАТЕМАТИКА</a:t>
            </a:r>
            <a:br>
              <a:rPr lang="ru-RU" dirty="0" smtClean="0"/>
            </a:br>
            <a:r>
              <a:rPr lang="ru-RU" dirty="0" smtClean="0"/>
              <a:t>АНИЩЕНКО АНДРЕЙ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953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55894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БАЙКАЛОВА ОЛЬГА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7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40578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БОГДАНОВ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5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2347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БОЙКО РОМАН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05243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БОГДАНОВ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7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60732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ГОНЧАРЕНКО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24492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ГРЕБЕНЮК АЛИНА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5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6660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ЕРМОЛАЕВ ЕВГЕНИЙ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6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37363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ИВАНИЩЕВА КАРИНА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1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5520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КЛИМАКОВ ВЛАДИМИР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4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3242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КОЛЕСНИК 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3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28937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КОЛИБАБА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02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45081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КОСТАРЕВА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5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4998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КУДЖАЕВА ЭЛЬВИРА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5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81248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ЛУКЬЯНОВА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6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46023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БОЙКО РОМАН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4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64076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МАРТЬЯНОВА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83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24781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МАСЛЕНИКОВ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45503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МОВЛАЕВА РЕНАТА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93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76117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МУХАРАМОВА АЛЕКСАНДРА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66794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МУХТАСАРОВА КРИСТИНА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7597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НАБОЖЕЙКО СЕРГЕЙ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3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68257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НИКИТЕНКО ИГОРЬ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8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13645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НИКОЛАЕВА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3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7017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ПАНФИЛОВ ОЛЕГ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6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27455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ПАСЕЧНИК ДЕНИС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1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15769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ГОНЧАРЕНКО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3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469409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СЕРЕДКИНА ВИКТОРИЯ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36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69740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СОЗДАНОВ МАКСИМ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75295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СОЛОНИНКИНА МАРИЯ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2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3884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ТАРАСЮК ВЛАДИСЛАВ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09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66420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ЧЕН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6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95366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ЧЕРЕПАНОВ АНТОН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6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</TotalTime>
  <Words>294</Words>
  <Application>Microsoft Office PowerPoint</Application>
  <PresentationFormat>Экран (4:3)</PresentationFormat>
  <Paragraphs>118</Paragraphs>
  <Slides>95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95</vt:i4>
      </vt:variant>
    </vt:vector>
  </HeadingPairs>
  <TitlesOfParts>
    <vt:vector size="96" baseType="lpstr">
      <vt:lpstr>Открытая</vt:lpstr>
      <vt:lpstr>РОДИТЕЛЬСКОЕ СОБРАНИЕ</vt:lpstr>
      <vt:lpstr>НОРМАТИВНЫЕ ДОКУМЕНТЫ</vt:lpstr>
      <vt:lpstr>сайты</vt:lpstr>
      <vt:lpstr>Минимальные баллы</vt:lpstr>
      <vt:lpstr>АНИЩЕНКО АНДРЕЙ</vt:lpstr>
      <vt:lpstr>БАЙКАЛОВА ОЛЬГА</vt:lpstr>
      <vt:lpstr>БОГДАНОВ ВЛАДИСЛАВ</vt:lpstr>
      <vt:lpstr>БОЙКО РОМАН</vt:lpstr>
      <vt:lpstr>ГОНЧАРЕНКО АЛЕКСАНДР</vt:lpstr>
      <vt:lpstr>ГРЕБЕНЮК АЛИНА</vt:lpstr>
      <vt:lpstr>ЕРМОЛАЕВ ЕВГЕНИЙ</vt:lpstr>
      <vt:lpstr>ИВАНИЩЕВА КАРИНА</vt:lpstr>
      <vt:lpstr>КЛИМАКОВ ВЛАДИМИР</vt:lpstr>
      <vt:lpstr>КОЛИБАБА АНАСТАСИЯ</vt:lpstr>
      <vt:lpstr>КОСТАРЕВА АНАСТАСИЯ</vt:lpstr>
      <vt:lpstr>КУДЖАЕВА ЭЛЬВИРА</vt:lpstr>
      <vt:lpstr>ЛУКЬЯНОВА МАРИЯ</vt:lpstr>
      <vt:lpstr>МАРТЬЯНОВА ЕКАТЕРИНА</vt:lpstr>
      <vt:lpstr>МАСЛЕНИКОВ АЛЕКСАНДР</vt:lpstr>
      <vt:lpstr>МОВЛАЕВА РЕНАТА</vt:lpstr>
      <vt:lpstr>МУХАРАМОВА АЛЕКСАНДРА</vt:lpstr>
      <vt:lpstr>МУХТАСАРОВА КРИСТИНА</vt:lpstr>
      <vt:lpstr>НАБОЖЕЙКО СЕРГЕЙ</vt:lpstr>
      <vt:lpstr>НИКИТЕНКО ИГОРЬ</vt:lpstr>
      <vt:lpstr>НИКОЛАЕВА АНАСТАСИЯ</vt:lpstr>
      <vt:lpstr>ПАНФИЛОВ ОЛЕГ</vt:lpstr>
      <vt:lpstr>ПАСЕЧНИК ДЕНИС</vt:lpstr>
      <vt:lpstr>СЕРЕДКИНА  ВИКТОРИЯ</vt:lpstr>
      <vt:lpstr>СОЗДАНОВ МАКСИМ</vt:lpstr>
      <vt:lpstr>СОЛОНИНКИНА МАРИЯ</vt:lpstr>
      <vt:lpstr>ТАРАСЮК ВЛАЛИСЛАВ</vt:lpstr>
      <vt:lpstr>ЧЕН ВЕРОНИКА</vt:lpstr>
      <vt:lpstr>ЧЕРЕПАНОВ АНТОН</vt:lpstr>
      <vt:lpstr>ЯВКА НА ЭКЗАМЕНЫ</vt:lpstr>
      <vt:lpstr>КОНСУЛЬТАЦИИ АНИЩЕНКО АНДРЕЙ</vt:lpstr>
      <vt:lpstr>БАЙКАЛОВА ОЛЬГА</vt:lpstr>
      <vt:lpstr>БОГДАНОВ ВЛАДИСЛАВ</vt:lpstr>
      <vt:lpstr>БОЙКО РОМАН</vt:lpstr>
      <vt:lpstr>ГОНЧАРЕНКО АЛЕКСАНДР</vt:lpstr>
      <vt:lpstr>ГРЕБЕНЮК АЛИНА</vt:lpstr>
      <vt:lpstr>ЕРМОЛАЕВ ЕВГЕНИЙ</vt:lpstr>
      <vt:lpstr>ИВАНИЩЕВА КАРИНА</vt:lpstr>
      <vt:lpstr>КЛИМАКОВ ВЛАДИМИР</vt:lpstr>
      <vt:lpstr>КОЛЕСНИК АЛЕКСАНДРА</vt:lpstr>
      <vt:lpstr>КОЛИБАБА АНАСТАСИЯ</vt:lpstr>
      <vt:lpstr>КОСТАРЕВА АНАСТАСИЯ</vt:lpstr>
      <vt:lpstr>КУДЖАЕВА ЭЛЬВИРА</vt:lpstr>
      <vt:lpstr>ЛУКЬЯНОВА МАРИЯ</vt:lpstr>
      <vt:lpstr>МАРТЬЯНОВА ЕКАТЕРИНА</vt:lpstr>
      <vt:lpstr>МАСЛЕНИКОВ АЛЕКСАНДР</vt:lpstr>
      <vt:lpstr>МОВЛАЕВА РЕНАТА</vt:lpstr>
      <vt:lpstr>МУХАРАМОВА АЛЕСАНДРА</vt:lpstr>
      <vt:lpstr>МУХТАСАРОВА КРИСТИНА</vt:lpstr>
      <vt:lpstr>НАБОЖЕЙКО СЕРГЕЙ</vt:lpstr>
      <vt:lpstr>НИКИТЕНКО ИГОРЬ</vt:lpstr>
      <vt:lpstr>НИКОЛАЕВА АНАСТАСИЯ</vt:lpstr>
      <vt:lpstr>ПАНФИЛОВ ОЛЕГ</vt:lpstr>
      <vt:lpstr>ПАСЕЧНИК ЛЕНИС</vt:lpstr>
      <vt:lpstr>СЕРЕДКИНА ВИКТОРИЯ</vt:lpstr>
      <vt:lpstr>СОЗДАНОВ МАКСИМ</vt:lpstr>
      <vt:lpstr>СОЛОНИНКИНА МАРИЯ</vt:lpstr>
      <vt:lpstr>ТАРАСЮК ВЛАДИСЛАВ</vt:lpstr>
      <vt:lpstr>ЧЕН ВЕРОНИКА</vt:lpstr>
      <vt:lpstr>ЧЕРЕПАНОВ АНТОН</vt:lpstr>
      <vt:lpstr>График консультаций</vt:lpstr>
      <vt:lpstr>МАТЕМАТИКА АНИЩЕНКО АНДРЕЙ</vt:lpstr>
      <vt:lpstr>БАЙКАЛОВА ОЛЬГА</vt:lpstr>
      <vt:lpstr>БОГДАНОВ ВЛАДИСЛАВ</vt:lpstr>
      <vt:lpstr>БОЙКО РОМАН</vt:lpstr>
      <vt:lpstr>ГОНЧАРЕНКО АЛЕКСАНДР</vt:lpstr>
      <vt:lpstr>ГРЕБЕНЮК АЛИНА</vt:lpstr>
      <vt:lpstr>ЕРМОЛАЕВ ЕВГЕНИЙ</vt:lpstr>
      <vt:lpstr>ИВАНИЩЕВА КАРИНА</vt:lpstr>
      <vt:lpstr>КЛИМАКОВ ВЛАДИМИР</vt:lpstr>
      <vt:lpstr>КОЛЕСНИК АЛЕКСАНДРА</vt:lpstr>
      <vt:lpstr>КОЛИБАБА АНАСТАСИЯ</vt:lpstr>
      <vt:lpstr>КОСТАРЕВА АНАСТАСИЯ</vt:lpstr>
      <vt:lpstr>КУДЖАЕВА ЭЛЬВИРА</vt:lpstr>
      <vt:lpstr>ЛУКЬЯНОВА МАРИЯ</vt:lpstr>
      <vt:lpstr>МАРТЬЯНОВА ЕКАТЕРИНА</vt:lpstr>
      <vt:lpstr>МАСЛЕНИКОВ АЛЕКСАНДР</vt:lpstr>
      <vt:lpstr>МОВЛАЕВА РЕНАТА</vt:lpstr>
      <vt:lpstr>МУХАРАМОВА АЛЕКСАНДРА</vt:lpstr>
      <vt:lpstr>МУХТАСАРОВА КРИСТИНА</vt:lpstr>
      <vt:lpstr>НАБОЖЕЙКО СЕРГЕЙ</vt:lpstr>
      <vt:lpstr>НИКИТЕНКО ИГОРЬ</vt:lpstr>
      <vt:lpstr>НИКОЛАЕВА АНАСТАСИЯ</vt:lpstr>
      <vt:lpstr>ПАНФИЛОВ ОЛЕГ</vt:lpstr>
      <vt:lpstr>ПАСЕЧНИК ДЕНИС</vt:lpstr>
      <vt:lpstr>СЕРЕДКИНА ВИКТОРИЯ</vt:lpstr>
      <vt:lpstr>СОЗДАНОВ МАКСИМ</vt:lpstr>
      <vt:lpstr>СОЛОНИНКИНА МАРИЯ</vt:lpstr>
      <vt:lpstr>ТАРАСЮК ВЛАДИСЛАВ</vt:lpstr>
      <vt:lpstr>ЧЕН ВЕРОНИКА</vt:lpstr>
      <vt:lpstr>ЧЕРЕПАНОВ АНТОН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Учитель</dc:creator>
  <cp:lastModifiedBy>Учитель</cp:lastModifiedBy>
  <cp:revision>37</cp:revision>
  <cp:lastPrinted>2013-12-18T02:48:56Z</cp:lastPrinted>
  <dcterms:created xsi:type="dcterms:W3CDTF">2013-12-11T23:30:54Z</dcterms:created>
  <dcterms:modified xsi:type="dcterms:W3CDTF">2013-12-18T05:39:43Z</dcterms:modified>
</cp:coreProperties>
</file>