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5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  <p:sldId id="262" r:id="rId19"/>
    <p:sldId id="274" r:id="rId20"/>
    <p:sldId id="26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F96C4-5163-40B7-BCAC-F108B41599B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BA9C8B1-F4F3-484A-85FD-5F7256AA2532}">
      <dgm:prSet phldrT="[Текст]"/>
      <dgm:spPr/>
      <dgm:t>
        <a:bodyPr/>
        <a:lstStyle/>
        <a:p>
          <a:r>
            <a:rPr lang="ru-RU" dirty="0" smtClean="0"/>
            <a:t>Ресурсы, размещённые на федеральных Интернет-порталах</a:t>
          </a:r>
          <a:endParaRPr lang="ru-RU" dirty="0"/>
        </a:p>
      </dgm:t>
    </dgm:pt>
    <dgm:pt modelId="{4ACDD832-722F-4192-A4DC-EA557A7CCAE5}" type="parTrans" cxnId="{43EDD266-F5F1-47A5-B64C-CBD58358C9C0}">
      <dgm:prSet/>
      <dgm:spPr/>
      <dgm:t>
        <a:bodyPr/>
        <a:lstStyle/>
        <a:p>
          <a:endParaRPr lang="ru-RU"/>
        </a:p>
      </dgm:t>
    </dgm:pt>
    <dgm:pt modelId="{06D91982-5A0C-4D38-B931-F48E1078F4E6}" type="sibTrans" cxnId="{43EDD266-F5F1-47A5-B64C-CBD58358C9C0}">
      <dgm:prSet/>
      <dgm:spPr/>
      <dgm:t>
        <a:bodyPr/>
        <a:lstStyle/>
        <a:p>
          <a:endParaRPr lang="ru-RU"/>
        </a:p>
      </dgm:t>
    </dgm:pt>
    <dgm:pt modelId="{55CDAADA-EB46-4E09-8D29-77071A988ECC}">
      <dgm:prSet/>
      <dgm:spPr/>
      <dgm:t>
        <a:bodyPr/>
        <a:lstStyle/>
        <a:p>
          <a:r>
            <a:rPr lang="ru-RU" b="0" dirty="0" smtClean="0">
              <a:solidFill>
                <a:srgbClr val="002060"/>
              </a:solidFill>
            </a:rPr>
            <a:t>Единая</a:t>
          </a:r>
          <a:r>
            <a:rPr lang="ru-RU" b="0" baseline="0" dirty="0" smtClean="0">
              <a:solidFill>
                <a:srgbClr val="002060"/>
              </a:solidFill>
            </a:rPr>
            <a:t> коллекция цифровых образовательных ресурсов</a:t>
          </a:r>
          <a:endParaRPr lang="ru-RU" b="0" dirty="0">
            <a:solidFill>
              <a:srgbClr val="002060"/>
            </a:solidFill>
          </a:endParaRPr>
        </a:p>
      </dgm:t>
    </dgm:pt>
    <dgm:pt modelId="{83C7B7DA-822B-4A4F-A450-B4C442BF087C}" type="parTrans" cxnId="{8A9DE83F-60EA-4C31-B3A6-6270D396AE13}">
      <dgm:prSet/>
      <dgm:spPr/>
      <dgm:t>
        <a:bodyPr/>
        <a:lstStyle/>
        <a:p>
          <a:endParaRPr lang="ru-RU"/>
        </a:p>
      </dgm:t>
    </dgm:pt>
    <dgm:pt modelId="{182A20ED-4AD7-46C8-92C4-C90642A05BBA}" type="sibTrans" cxnId="{8A9DE83F-60EA-4C31-B3A6-6270D396AE13}">
      <dgm:prSet/>
      <dgm:spPr/>
      <dgm:t>
        <a:bodyPr/>
        <a:lstStyle/>
        <a:p>
          <a:endParaRPr lang="ru-RU"/>
        </a:p>
      </dgm:t>
    </dgm:pt>
    <dgm:pt modelId="{74F55B7A-58D2-4F76-9B8A-4C33AAD1457B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Федеральный</a:t>
          </a:r>
          <a:r>
            <a:rPr lang="ru-RU" baseline="0" dirty="0" smtClean="0">
              <a:solidFill>
                <a:srgbClr val="002060"/>
              </a:solidFill>
            </a:rPr>
            <a:t> центр информационно-образовательных ресурсов</a:t>
          </a:r>
          <a:endParaRPr lang="ru-RU" dirty="0">
            <a:solidFill>
              <a:srgbClr val="002060"/>
            </a:solidFill>
          </a:endParaRPr>
        </a:p>
      </dgm:t>
    </dgm:pt>
    <dgm:pt modelId="{92B7BA90-A347-41EE-8AA7-2234FC4A13FB}" type="parTrans" cxnId="{AF34EF05-4B67-417E-AD5F-0476C417C322}">
      <dgm:prSet/>
      <dgm:spPr/>
      <dgm:t>
        <a:bodyPr/>
        <a:lstStyle/>
        <a:p>
          <a:endParaRPr lang="ru-RU"/>
        </a:p>
      </dgm:t>
    </dgm:pt>
    <dgm:pt modelId="{B7CAF869-0A0B-480D-A66E-6656CA72CC0E}" type="sibTrans" cxnId="{AF34EF05-4B67-417E-AD5F-0476C417C322}">
      <dgm:prSet/>
      <dgm:spPr/>
      <dgm:t>
        <a:bodyPr/>
        <a:lstStyle/>
        <a:p>
          <a:endParaRPr lang="ru-RU"/>
        </a:p>
      </dgm:t>
    </dgm:pt>
    <dgm:pt modelId="{60751E52-B340-4AB6-A30F-EEC896687B33}" type="pres">
      <dgm:prSet presAssocID="{511F96C4-5163-40B7-BCAC-F108B41599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E93EA4-BBF8-46EF-BD71-B8CD4BD5D33F}" type="pres">
      <dgm:prSet presAssocID="{FBA9C8B1-F4F3-484A-85FD-5F7256AA2532}" presName="hierRoot1" presStyleCnt="0"/>
      <dgm:spPr/>
    </dgm:pt>
    <dgm:pt modelId="{190EEB73-AF0E-4F5F-8E66-20BBD5B54823}" type="pres">
      <dgm:prSet presAssocID="{FBA9C8B1-F4F3-484A-85FD-5F7256AA2532}" presName="composite" presStyleCnt="0"/>
      <dgm:spPr/>
    </dgm:pt>
    <dgm:pt modelId="{CE9AC0AC-A15F-4C7E-9CCB-879972506132}" type="pres">
      <dgm:prSet presAssocID="{FBA9C8B1-F4F3-484A-85FD-5F7256AA2532}" presName="background" presStyleLbl="node0" presStyleIdx="0" presStyleCnt="1"/>
      <dgm:spPr/>
    </dgm:pt>
    <dgm:pt modelId="{FE1CDF09-FCA6-4902-9261-56BC7C708CAA}" type="pres">
      <dgm:prSet presAssocID="{FBA9C8B1-F4F3-484A-85FD-5F7256AA2532}" presName="text" presStyleLbl="fgAcc0" presStyleIdx="0" presStyleCnt="1" custScaleX="199837" custLinFactNeighborX="-39836" custLinFactNeighborY="-53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6180F7-5415-43BE-B4EB-5411916EB0B1}" type="pres">
      <dgm:prSet presAssocID="{FBA9C8B1-F4F3-484A-85FD-5F7256AA2532}" presName="hierChild2" presStyleCnt="0"/>
      <dgm:spPr/>
    </dgm:pt>
    <dgm:pt modelId="{11A6218E-C534-4A83-B8CE-EF258F36DF04}" type="pres">
      <dgm:prSet presAssocID="{83C7B7DA-822B-4A4F-A450-B4C442BF087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BD571A9-27B9-4492-85A6-9B8849B8641B}" type="pres">
      <dgm:prSet presAssocID="{55CDAADA-EB46-4E09-8D29-77071A988ECC}" presName="hierRoot2" presStyleCnt="0"/>
      <dgm:spPr/>
    </dgm:pt>
    <dgm:pt modelId="{BCC3B3E0-910F-4622-8DE4-01BC82561DED}" type="pres">
      <dgm:prSet presAssocID="{55CDAADA-EB46-4E09-8D29-77071A988ECC}" presName="composite2" presStyleCnt="0"/>
      <dgm:spPr/>
    </dgm:pt>
    <dgm:pt modelId="{74DED858-F329-47AC-B153-90EDB091F083}" type="pres">
      <dgm:prSet presAssocID="{55CDAADA-EB46-4E09-8D29-77071A988ECC}" presName="background2" presStyleLbl="node2" presStyleIdx="0" presStyleCnt="2"/>
      <dgm:spPr/>
    </dgm:pt>
    <dgm:pt modelId="{09B5A728-6197-4EBF-B568-470B48208349}" type="pres">
      <dgm:prSet presAssocID="{55CDAADA-EB46-4E09-8D29-77071A988ECC}" presName="text2" presStyleLbl="fgAcc2" presStyleIdx="0" presStyleCnt="2" custScaleX="147169" custLinFactNeighborX="-19035" custLinFactNeighborY="7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C8346-C464-4929-B126-0985C020FFBC}" type="pres">
      <dgm:prSet presAssocID="{55CDAADA-EB46-4E09-8D29-77071A988ECC}" presName="hierChild3" presStyleCnt="0"/>
      <dgm:spPr/>
    </dgm:pt>
    <dgm:pt modelId="{89F11C15-ECC6-4FBF-A442-0FD418BC0335}" type="pres">
      <dgm:prSet presAssocID="{92B7BA90-A347-41EE-8AA7-2234FC4A13F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FA2B00C-6001-4629-9D3A-18A985F10715}" type="pres">
      <dgm:prSet presAssocID="{74F55B7A-58D2-4F76-9B8A-4C33AAD1457B}" presName="hierRoot2" presStyleCnt="0"/>
      <dgm:spPr/>
    </dgm:pt>
    <dgm:pt modelId="{68F03968-95B7-4286-A7D5-48102B89E96F}" type="pres">
      <dgm:prSet presAssocID="{74F55B7A-58D2-4F76-9B8A-4C33AAD1457B}" presName="composite2" presStyleCnt="0"/>
      <dgm:spPr/>
    </dgm:pt>
    <dgm:pt modelId="{3768A943-EA3B-45B0-A064-2032960FF3C5}" type="pres">
      <dgm:prSet presAssocID="{74F55B7A-58D2-4F76-9B8A-4C33AAD1457B}" presName="background2" presStyleLbl="node2" presStyleIdx="1" presStyleCnt="2"/>
      <dgm:spPr/>
    </dgm:pt>
    <dgm:pt modelId="{81E8528C-3612-4FB0-9C75-0EE1D92AEDD4}" type="pres">
      <dgm:prSet presAssocID="{74F55B7A-58D2-4F76-9B8A-4C33AAD1457B}" presName="text2" presStyleLbl="fgAcc2" presStyleIdx="1" presStyleCnt="2" custScaleX="164813" custLinFactNeighborX="-8902" custLinFactNeighborY="5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23CDC-A3C7-4522-BE24-0C27F7800A67}" type="pres">
      <dgm:prSet presAssocID="{74F55B7A-58D2-4F76-9B8A-4C33AAD1457B}" presName="hierChild3" presStyleCnt="0"/>
      <dgm:spPr/>
    </dgm:pt>
  </dgm:ptLst>
  <dgm:cxnLst>
    <dgm:cxn modelId="{1D103BA1-2126-4553-BF5C-B9DBA8561E99}" type="presOf" srcId="{55CDAADA-EB46-4E09-8D29-77071A988ECC}" destId="{09B5A728-6197-4EBF-B568-470B48208349}" srcOrd="0" destOrd="0" presId="urn:microsoft.com/office/officeart/2005/8/layout/hierarchy1"/>
    <dgm:cxn modelId="{9F3DA927-BA3D-4918-BC1C-611EB5EAAAFB}" type="presOf" srcId="{511F96C4-5163-40B7-BCAC-F108B41599B0}" destId="{60751E52-B340-4AB6-A30F-EEC896687B33}" srcOrd="0" destOrd="0" presId="urn:microsoft.com/office/officeart/2005/8/layout/hierarchy1"/>
    <dgm:cxn modelId="{8B117F91-6731-4CCB-B906-FFA4C5EB2E56}" type="presOf" srcId="{83C7B7DA-822B-4A4F-A450-B4C442BF087C}" destId="{11A6218E-C534-4A83-B8CE-EF258F36DF04}" srcOrd="0" destOrd="0" presId="urn:microsoft.com/office/officeart/2005/8/layout/hierarchy1"/>
    <dgm:cxn modelId="{43EDD266-F5F1-47A5-B64C-CBD58358C9C0}" srcId="{511F96C4-5163-40B7-BCAC-F108B41599B0}" destId="{FBA9C8B1-F4F3-484A-85FD-5F7256AA2532}" srcOrd="0" destOrd="0" parTransId="{4ACDD832-722F-4192-A4DC-EA557A7CCAE5}" sibTransId="{06D91982-5A0C-4D38-B931-F48E1078F4E6}"/>
    <dgm:cxn modelId="{AF34EF05-4B67-417E-AD5F-0476C417C322}" srcId="{FBA9C8B1-F4F3-484A-85FD-5F7256AA2532}" destId="{74F55B7A-58D2-4F76-9B8A-4C33AAD1457B}" srcOrd="1" destOrd="0" parTransId="{92B7BA90-A347-41EE-8AA7-2234FC4A13FB}" sibTransId="{B7CAF869-0A0B-480D-A66E-6656CA72CC0E}"/>
    <dgm:cxn modelId="{7178209E-1CF3-4161-BCD7-B101850742E7}" type="presOf" srcId="{92B7BA90-A347-41EE-8AA7-2234FC4A13FB}" destId="{89F11C15-ECC6-4FBF-A442-0FD418BC0335}" srcOrd="0" destOrd="0" presId="urn:microsoft.com/office/officeart/2005/8/layout/hierarchy1"/>
    <dgm:cxn modelId="{8A9DE83F-60EA-4C31-B3A6-6270D396AE13}" srcId="{FBA9C8B1-F4F3-484A-85FD-5F7256AA2532}" destId="{55CDAADA-EB46-4E09-8D29-77071A988ECC}" srcOrd="0" destOrd="0" parTransId="{83C7B7DA-822B-4A4F-A450-B4C442BF087C}" sibTransId="{182A20ED-4AD7-46C8-92C4-C90642A05BBA}"/>
    <dgm:cxn modelId="{E98FEE75-2A3D-4059-BBD7-CE5CAFCA323E}" type="presOf" srcId="{FBA9C8B1-F4F3-484A-85FD-5F7256AA2532}" destId="{FE1CDF09-FCA6-4902-9261-56BC7C708CAA}" srcOrd="0" destOrd="0" presId="urn:microsoft.com/office/officeart/2005/8/layout/hierarchy1"/>
    <dgm:cxn modelId="{1DB1027E-28A0-49C3-885F-7B88991E3C47}" type="presOf" srcId="{74F55B7A-58D2-4F76-9B8A-4C33AAD1457B}" destId="{81E8528C-3612-4FB0-9C75-0EE1D92AEDD4}" srcOrd="0" destOrd="0" presId="urn:microsoft.com/office/officeart/2005/8/layout/hierarchy1"/>
    <dgm:cxn modelId="{798C9514-44D0-4950-8AEC-A524691ACFB1}" type="presParOf" srcId="{60751E52-B340-4AB6-A30F-EEC896687B33}" destId="{89E93EA4-BBF8-46EF-BD71-B8CD4BD5D33F}" srcOrd="0" destOrd="0" presId="urn:microsoft.com/office/officeart/2005/8/layout/hierarchy1"/>
    <dgm:cxn modelId="{6A04584B-A043-4B5E-8735-747F0430B54F}" type="presParOf" srcId="{89E93EA4-BBF8-46EF-BD71-B8CD4BD5D33F}" destId="{190EEB73-AF0E-4F5F-8E66-20BBD5B54823}" srcOrd="0" destOrd="0" presId="urn:microsoft.com/office/officeart/2005/8/layout/hierarchy1"/>
    <dgm:cxn modelId="{462837E7-6C13-4B3F-AF69-8F82B04F6283}" type="presParOf" srcId="{190EEB73-AF0E-4F5F-8E66-20BBD5B54823}" destId="{CE9AC0AC-A15F-4C7E-9CCB-879972506132}" srcOrd="0" destOrd="0" presId="urn:microsoft.com/office/officeart/2005/8/layout/hierarchy1"/>
    <dgm:cxn modelId="{AAFEF533-02AD-4D52-B13C-DB31547E1A51}" type="presParOf" srcId="{190EEB73-AF0E-4F5F-8E66-20BBD5B54823}" destId="{FE1CDF09-FCA6-4902-9261-56BC7C708CAA}" srcOrd="1" destOrd="0" presId="urn:microsoft.com/office/officeart/2005/8/layout/hierarchy1"/>
    <dgm:cxn modelId="{46B3D6BA-67D1-44D6-AD03-FE816067EAD3}" type="presParOf" srcId="{89E93EA4-BBF8-46EF-BD71-B8CD4BD5D33F}" destId="{316180F7-5415-43BE-B4EB-5411916EB0B1}" srcOrd="1" destOrd="0" presId="urn:microsoft.com/office/officeart/2005/8/layout/hierarchy1"/>
    <dgm:cxn modelId="{C17E2FC9-7FC5-4BB9-B07A-59FA824CC6CD}" type="presParOf" srcId="{316180F7-5415-43BE-B4EB-5411916EB0B1}" destId="{11A6218E-C534-4A83-B8CE-EF258F36DF04}" srcOrd="0" destOrd="0" presId="urn:microsoft.com/office/officeart/2005/8/layout/hierarchy1"/>
    <dgm:cxn modelId="{C8D9A7FD-7CFE-40E7-90CE-4D00933A0241}" type="presParOf" srcId="{316180F7-5415-43BE-B4EB-5411916EB0B1}" destId="{0BD571A9-27B9-4492-85A6-9B8849B8641B}" srcOrd="1" destOrd="0" presId="urn:microsoft.com/office/officeart/2005/8/layout/hierarchy1"/>
    <dgm:cxn modelId="{78192E7F-C0F3-4373-B0CA-0F2B14E4F9F3}" type="presParOf" srcId="{0BD571A9-27B9-4492-85A6-9B8849B8641B}" destId="{BCC3B3E0-910F-4622-8DE4-01BC82561DED}" srcOrd="0" destOrd="0" presId="urn:microsoft.com/office/officeart/2005/8/layout/hierarchy1"/>
    <dgm:cxn modelId="{F6D951F9-1E9E-4422-A6BD-9CFA73F0F5DD}" type="presParOf" srcId="{BCC3B3E0-910F-4622-8DE4-01BC82561DED}" destId="{74DED858-F329-47AC-B153-90EDB091F083}" srcOrd="0" destOrd="0" presId="urn:microsoft.com/office/officeart/2005/8/layout/hierarchy1"/>
    <dgm:cxn modelId="{4334E078-EF87-4576-9BDF-4EC9EF4A787C}" type="presParOf" srcId="{BCC3B3E0-910F-4622-8DE4-01BC82561DED}" destId="{09B5A728-6197-4EBF-B568-470B48208349}" srcOrd="1" destOrd="0" presId="urn:microsoft.com/office/officeart/2005/8/layout/hierarchy1"/>
    <dgm:cxn modelId="{6DF994F9-9B86-48D2-A28B-5E62B57DC453}" type="presParOf" srcId="{0BD571A9-27B9-4492-85A6-9B8849B8641B}" destId="{C9EC8346-C464-4929-B126-0985C020FFBC}" srcOrd="1" destOrd="0" presId="urn:microsoft.com/office/officeart/2005/8/layout/hierarchy1"/>
    <dgm:cxn modelId="{DAF1521F-0981-42D8-81FD-DE34A180C541}" type="presParOf" srcId="{316180F7-5415-43BE-B4EB-5411916EB0B1}" destId="{89F11C15-ECC6-4FBF-A442-0FD418BC0335}" srcOrd="2" destOrd="0" presId="urn:microsoft.com/office/officeart/2005/8/layout/hierarchy1"/>
    <dgm:cxn modelId="{E33B22F3-1843-4CCA-8AA7-6AB6A2D1ABE8}" type="presParOf" srcId="{316180F7-5415-43BE-B4EB-5411916EB0B1}" destId="{1FA2B00C-6001-4629-9D3A-18A985F10715}" srcOrd="3" destOrd="0" presId="urn:microsoft.com/office/officeart/2005/8/layout/hierarchy1"/>
    <dgm:cxn modelId="{CAB52BA5-1BC2-45C9-B2F3-5AEF839521AB}" type="presParOf" srcId="{1FA2B00C-6001-4629-9D3A-18A985F10715}" destId="{68F03968-95B7-4286-A7D5-48102B89E96F}" srcOrd="0" destOrd="0" presId="urn:microsoft.com/office/officeart/2005/8/layout/hierarchy1"/>
    <dgm:cxn modelId="{D93ED162-37F7-4D89-9DE0-038853C83D1B}" type="presParOf" srcId="{68F03968-95B7-4286-A7D5-48102B89E96F}" destId="{3768A943-EA3B-45B0-A064-2032960FF3C5}" srcOrd="0" destOrd="0" presId="urn:microsoft.com/office/officeart/2005/8/layout/hierarchy1"/>
    <dgm:cxn modelId="{A4D36D75-B924-43FF-ABA3-0B344CEC112F}" type="presParOf" srcId="{68F03968-95B7-4286-A7D5-48102B89E96F}" destId="{81E8528C-3612-4FB0-9C75-0EE1D92AEDD4}" srcOrd="1" destOrd="0" presId="urn:microsoft.com/office/officeart/2005/8/layout/hierarchy1"/>
    <dgm:cxn modelId="{59348573-E658-4B02-9AA9-D2A3B1A6750A}" type="presParOf" srcId="{1FA2B00C-6001-4629-9D3A-18A985F10715}" destId="{5E123CDC-A3C7-4522-BE24-0C27F7800A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7B31E-4A7C-4BCA-A652-DD1F8E4F69A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F56CC9-9B3C-40C9-9008-1EAAFCDE64B9}">
      <dgm:prSet phldrT="[Текст]"/>
      <dgm:spPr/>
      <dgm:t>
        <a:bodyPr/>
        <a:lstStyle/>
        <a:p>
          <a:r>
            <a:rPr lang="ru-RU" dirty="0" smtClean="0"/>
            <a:t>ЭОР</a:t>
          </a:r>
          <a:endParaRPr lang="ru-RU" dirty="0"/>
        </a:p>
      </dgm:t>
    </dgm:pt>
    <dgm:pt modelId="{C9D60DC2-7532-4EB6-AB23-DA21C0447281}" type="parTrans" cxnId="{11E77E96-22F5-4720-A5BB-99E9DCE3D3B7}">
      <dgm:prSet/>
      <dgm:spPr/>
      <dgm:t>
        <a:bodyPr/>
        <a:lstStyle/>
        <a:p>
          <a:endParaRPr lang="ru-RU"/>
        </a:p>
      </dgm:t>
    </dgm:pt>
    <dgm:pt modelId="{712E30E9-E9DB-4C72-B9EB-684D817E8612}" type="sibTrans" cxnId="{11E77E96-22F5-4720-A5BB-99E9DCE3D3B7}">
      <dgm:prSet/>
      <dgm:spPr/>
      <dgm:t>
        <a:bodyPr/>
        <a:lstStyle/>
        <a:p>
          <a:endParaRPr lang="ru-RU"/>
        </a:p>
      </dgm:t>
    </dgm:pt>
    <dgm:pt modelId="{D7496502-33D2-41FD-8811-F19F7E3A897E}">
      <dgm:prSet/>
      <dgm:spPr/>
      <dgm:t>
        <a:bodyPr/>
        <a:lstStyle/>
        <a:p>
          <a:r>
            <a:rPr lang="ru-RU" dirty="0" smtClean="0"/>
            <a:t>локальные автономные </a:t>
          </a:r>
          <a:endParaRPr lang="ru-RU" dirty="0"/>
        </a:p>
      </dgm:t>
    </dgm:pt>
    <dgm:pt modelId="{9B60B57B-8DE0-4792-8A12-95C762D8ADD6}" type="parTrans" cxnId="{78D43981-9438-4451-8C98-CA28939F7C80}">
      <dgm:prSet/>
      <dgm:spPr/>
      <dgm:t>
        <a:bodyPr/>
        <a:lstStyle/>
        <a:p>
          <a:endParaRPr lang="ru-RU"/>
        </a:p>
      </dgm:t>
    </dgm:pt>
    <dgm:pt modelId="{088F1524-E7F4-4BB0-AE92-E67E53826C10}" type="sibTrans" cxnId="{78D43981-9438-4451-8C98-CA28939F7C80}">
      <dgm:prSet/>
      <dgm:spPr/>
      <dgm:t>
        <a:bodyPr/>
        <a:lstStyle/>
        <a:p>
          <a:endParaRPr lang="ru-RU"/>
        </a:p>
      </dgm:t>
    </dgm:pt>
    <dgm:pt modelId="{F244F4ED-E2FC-4D33-BA94-EFB1667D1DC1}">
      <dgm:prSet/>
      <dgm:spPr/>
      <dgm:t>
        <a:bodyPr/>
        <a:lstStyle/>
        <a:p>
          <a:r>
            <a:rPr lang="ru-RU" dirty="0" smtClean="0"/>
            <a:t>электронные пособия закрытой структуры.</a:t>
          </a:r>
          <a:endParaRPr lang="ru-RU" dirty="0"/>
        </a:p>
      </dgm:t>
    </dgm:pt>
    <dgm:pt modelId="{51A9D523-8F2E-4438-9AE5-02313820DF91}" type="parTrans" cxnId="{8E59C518-8D15-4194-8EAE-C0F3B8448D2B}">
      <dgm:prSet/>
      <dgm:spPr/>
      <dgm:t>
        <a:bodyPr/>
        <a:lstStyle/>
        <a:p>
          <a:endParaRPr lang="ru-RU"/>
        </a:p>
      </dgm:t>
    </dgm:pt>
    <dgm:pt modelId="{5C214E03-B741-4E54-B824-B10C19695437}" type="sibTrans" cxnId="{8E59C518-8D15-4194-8EAE-C0F3B8448D2B}">
      <dgm:prSet/>
      <dgm:spPr/>
      <dgm:t>
        <a:bodyPr/>
        <a:lstStyle/>
        <a:p>
          <a:endParaRPr lang="ru-RU"/>
        </a:p>
      </dgm:t>
    </dgm:pt>
    <dgm:pt modelId="{9B29A46B-802B-47D9-933A-26A2BD837991}">
      <dgm:prSet/>
      <dgm:spPr/>
      <dgm:t>
        <a:bodyPr/>
        <a:lstStyle/>
        <a:p>
          <a:r>
            <a:rPr lang="ru-RU" dirty="0" smtClean="0"/>
            <a:t>электронные пособия открытой структуры </a:t>
          </a:r>
          <a:endParaRPr lang="ru-RU" dirty="0"/>
        </a:p>
      </dgm:t>
    </dgm:pt>
    <dgm:pt modelId="{623E0F8E-0F79-4D8D-AB76-95212089B182}" type="sibTrans" cxnId="{655FBF49-AA04-4EBF-AC1C-8527F6F170DD}">
      <dgm:prSet/>
      <dgm:spPr/>
      <dgm:t>
        <a:bodyPr/>
        <a:lstStyle/>
        <a:p>
          <a:endParaRPr lang="ru-RU"/>
        </a:p>
      </dgm:t>
    </dgm:pt>
    <dgm:pt modelId="{D1E8D8E0-1CC0-4C5C-9CBF-ED6D59663ED0}" type="parTrans" cxnId="{655FBF49-AA04-4EBF-AC1C-8527F6F170DD}">
      <dgm:prSet/>
      <dgm:spPr/>
      <dgm:t>
        <a:bodyPr/>
        <a:lstStyle/>
        <a:p>
          <a:endParaRPr lang="ru-RU"/>
        </a:p>
      </dgm:t>
    </dgm:pt>
    <dgm:pt modelId="{CB59F493-6EA8-4F40-8EC2-FE7E1193D1D7}" type="pres">
      <dgm:prSet presAssocID="{1DB7B31E-4A7C-4BCA-A652-DD1F8E4F69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18F36E-0BBE-4ABF-8B41-710966B4D9F6}" type="pres">
      <dgm:prSet presAssocID="{65F56CC9-9B3C-40C9-9008-1EAAFCDE64B9}" presName="hierRoot1" presStyleCnt="0">
        <dgm:presLayoutVars>
          <dgm:hierBranch val="init"/>
        </dgm:presLayoutVars>
      </dgm:prSet>
      <dgm:spPr/>
    </dgm:pt>
    <dgm:pt modelId="{4E1EA876-DD42-4327-B075-008D9B34B4DC}" type="pres">
      <dgm:prSet presAssocID="{65F56CC9-9B3C-40C9-9008-1EAAFCDE64B9}" presName="rootComposite1" presStyleCnt="0"/>
      <dgm:spPr/>
    </dgm:pt>
    <dgm:pt modelId="{9D11696F-0088-416C-A58E-EF4EC80A4FEF}" type="pres">
      <dgm:prSet presAssocID="{65F56CC9-9B3C-40C9-9008-1EAAFCDE64B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FE6E6C-5B45-4916-B800-8A5D2981BC8A}" type="pres">
      <dgm:prSet presAssocID="{65F56CC9-9B3C-40C9-9008-1EAAFCDE64B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13863FE-D72C-4E48-A7AC-79D13D760E1F}" type="pres">
      <dgm:prSet presAssocID="{65F56CC9-9B3C-40C9-9008-1EAAFCDE64B9}" presName="hierChild2" presStyleCnt="0"/>
      <dgm:spPr/>
    </dgm:pt>
    <dgm:pt modelId="{82B9A27A-2A63-45D6-BB72-1C06668045F9}" type="pres">
      <dgm:prSet presAssocID="{9B60B57B-8DE0-4792-8A12-95C762D8ADD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101A17A-5C5C-4159-B9CA-59738B65A618}" type="pres">
      <dgm:prSet presAssocID="{D7496502-33D2-41FD-8811-F19F7E3A897E}" presName="hierRoot2" presStyleCnt="0">
        <dgm:presLayoutVars>
          <dgm:hierBranch val="init"/>
        </dgm:presLayoutVars>
      </dgm:prSet>
      <dgm:spPr/>
    </dgm:pt>
    <dgm:pt modelId="{1F1415BD-1B37-44C6-840B-6CF4EF28B199}" type="pres">
      <dgm:prSet presAssocID="{D7496502-33D2-41FD-8811-F19F7E3A897E}" presName="rootComposite" presStyleCnt="0"/>
      <dgm:spPr/>
    </dgm:pt>
    <dgm:pt modelId="{0F3FE1D6-1EF4-42C9-BA8B-EF9ED2DA5BF4}" type="pres">
      <dgm:prSet presAssocID="{D7496502-33D2-41FD-8811-F19F7E3A897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0CB256-6520-450A-8A5A-E069A71AEA66}" type="pres">
      <dgm:prSet presAssocID="{D7496502-33D2-41FD-8811-F19F7E3A897E}" presName="rootConnector" presStyleLbl="node2" presStyleIdx="0" presStyleCnt="3"/>
      <dgm:spPr/>
      <dgm:t>
        <a:bodyPr/>
        <a:lstStyle/>
        <a:p>
          <a:endParaRPr lang="ru-RU"/>
        </a:p>
      </dgm:t>
    </dgm:pt>
    <dgm:pt modelId="{C2FF4D60-B651-44C0-B4B6-E8815B00519A}" type="pres">
      <dgm:prSet presAssocID="{D7496502-33D2-41FD-8811-F19F7E3A897E}" presName="hierChild4" presStyleCnt="0"/>
      <dgm:spPr/>
    </dgm:pt>
    <dgm:pt modelId="{3FF5E0A2-BFB2-48E2-AFE1-E33B69955D79}" type="pres">
      <dgm:prSet presAssocID="{D7496502-33D2-41FD-8811-F19F7E3A897E}" presName="hierChild5" presStyleCnt="0"/>
      <dgm:spPr/>
    </dgm:pt>
    <dgm:pt modelId="{B3C6B114-F260-4E1B-A292-50037F2BC1DA}" type="pres">
      <dgm:prSet presAssocID="{D1E8D8E0-1CC0-4C5C-9CBF-ED6D59663ED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CB8B106-803D-4AC4-BB17-B159E1B6CA8D}" type="pres">
      <dgm:prSet presAssocID="{9B29A46B-802B-47D9-933A-26A2BD837991}" presName="hierRoot2" presStyleCnt="0">
        <dgm:presLayoutVars>
          <dgm:hierBranch val="init"/>
        </dgm:presLayoutVars>
      </dgm:prSet>
      <dgm:spPr/>
    </dgm:pt>
    <dgm:pt modelId="{9E5A56B6-A050-45AF-99A7-2C149ED7D4E6}" type="pres">
      <dgm:prSet presAssocID="{9B29A46B-802B-47D9-933A-26A2BD837991}" presName="rootComposite" presStyleCnt="0"/>
      <dgm:spPr/>
    </dgm:pt>
    <dgm:pt modelId="{6157B1BA-EDFF-4878-B3CB-B27B94124517}" type="pres">
      <dgm:prSet presAssocID="{9B29A46B-802B-47D9-933A-26A2BD83799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197DC-9589-411C-A4D0-309A5F5EDFF8}" type="pres">
      <dgm:prSet presAssocID="{9B29A46B-802B-47D9-933A-26A2BD837991}" presName="rootConnector" presStyleLbl="node2" presStyleIdx="1" presStyleCnt="3"/>
      <dgm:spPr/>
      <dgm:t>
        <a:bodyPr/>
        <a:lstStyle/>
        <a:p>
          <a:endParaRPr lang="ru-RU"/>
        </a:p>
      </dgm:t>
    </dgm:pt>
    <dgm:pt modelId="{0068266E-7D3E-4621-854C-9F15DD2BD077}" type="pres">
      <dgm:prSet presAssocID="{9B29A46B-802B-47D9-933A-26A2BD837991}" presName="hierChild4" presStyleCnt="0"/>
      <dgm:spPr/>
    </dgm:pt>
    <dgm:pt modelId="{1F56105A-7EB7-4451-AAC6-38146926EE15}" type="pres">
      <dgm:prSet presAssocID="{9B29A46B-802B-47D9-933A-26A2BD837991}" presName="hierChild5" presStyleCnt="0"/>
      <dgm:spPr/>
    </dgm:pt>
    <dgm:pt modelId="{A08341E1-52FF-46AA-A5C3-292CE881E343}" type="pres">
      <dgm:prSet presAssocID="{51A9D523-8F2E-4438-9AE5-02313820DF9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46BA406-FAA5-4BB6-8284-B1E0F4391BE1}" type="pres">
      <dgm:prSet presAssocID="{F244F4ED-E2FC-4D33-BA94-EFB1667D1DC1}" presName="hierRoot2" presStyleCnt="0">
        <dgm:presLayoutVars>
          <dgm:hierBranch val="init"/>
        </dgm:presLayoutVars>
      </dgm:prSet>
      <dgm:spPr/>
    </dgm:pt>
    <dgm:pt modelId="{D6059B48-ADC8-4730-A133-B8EC5747B26A}" type="pres">
      <dgm:prSet presAssocID="{F244F4ED-E2FC-4D33-BA94-EFB1667D1DC1}" presName="rootComposite" presStyleCnt="0"/>
      <dgm:spPr/>
    </dgm:pt>
    <dgm:pt modelId="{0D587B8D-CF4E-44F0-BC88-07C101005CD6}" type="pres">
      <dgm:prSet presAssocID="{F244F4ED-E2FC-4D33-BA94-EFB1667D1DC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C14341-61B1-4CFB-81CC-2F1C8314D8FE}" type="pres">
      <dgm:prSet presAssocID="{F244F4ED-E2FC-4D33-BA94-EFB1667D1DC1}" presName="rootConnector" presStyleLbl="node2" presStyleIdx="2" presStyleCnt="3"/>
      <dgm:spPr/>
      <dgm:t>
        <a:bodyPr/>
        <a:lstStyle/>
        <a:p>
          <a:endParaRPr lang="ru-RU"/>
        </a:p>
      </dgm:t>
    </dgm:pt>
    <dgm:pt modelId="{CD50F73F-9416-41E3-9417-37BFE6441FA6}" type="pres">
      <dgm:prSet presAssocID="{F244F4ED-E2FC-4D33-BA94-EFB1667D1DC1}" presName="hierChild4" presStyleCnt="0"/>
      <dgm:spPr/>
    </dgm:pt>
    <dgm:pt modelId="{BA393836-21FF-4959-8ACE-5F324C550037}" type="pres">
      <dgm:prSet presAssocID="{F244F4ED-E2FC-4D33-BA94-EFB1667D1DC1}" presName="hierChild5" presStyleCnt="0"/>
      <dgm:spPr/>
    </dgm:pt>
    <dgm:pt modelId="{8F644CD0-A2C9-46D8-B702-63DD9C3B1A67}" type="pres">
      <dgm:prSet presAssocID="{65F56CC9-9B3C-40C9-9008-1EAAFCDE64B9}" presName="hierChild3" presStyleCnt="0"/>
      <dgm:spPr/>
    </dgm:pt>
  </dgm:ptLst>
  <dgm:cxnLst>
    <dgm:cxn modelId="{4016FFA7-4E0A-4402-8536-3F7860AD2915}" type="presOf" srcId="{65F56CC9-9B3C-40C9-9008-1EAAFCDE64B9}" destId="{47FE6E6C-5B45-4916-B800-8A5D2981BC8A}" srcOrd="1" destOrd="0" presId="urn:microsoft.com/office/officeart/2005/8/layout/orgChart1"/>
    <dgm:cxn modelId="{11E77E96-22F5-4720-A5BB-99E9DCE3D3B7}" srcId="{1DB7B31E-4A7C-4BCA-A652-DD1F8E4F69AB}" destId="{65F56CC9-9B3C-40C9-9008-1EAAFCDE64B9}" srcOrd="0" destOrd="0" parTransId="{C9D60DC2-7532-4EB6-AB23-DA21C0447281}" sibTransId="{712E30E9-E9DB-4C72-B9EB-684D817E8612}"/>
    <dgm:cxn modelId="{655FBF49-AA04-4EBF-AC1C-8527F6F170DD}" srcId="{65F56CC9-9B3C-40C9-9008-1EAAFCDE64B9}" destId="{9B29A46B-802B-47D9-933A-26A2BD837991}" srcOrd="1" destOrd="0" parTransId="{D1E8D8E0-1CC0-4C5C-9CBF-ED6D59663ED0}" sibTransId="{623E0F8E-0F79-4D8D-AB76-95212089B182}"/>
    <dgm:cxn modelId="{79FFCF5D-A241-46DF-B360-3AABD29B373E}" type="presOf" srcId="{9B60B57B-8DE0-4792-8A12-95C762D8ADD6}" destId="{82B9A27A-2A63-45D6-BB72-1C06668045F9}" srcOrd="0" destOrd="0" presId="urn:microsoft.com/office/officeart/2005/8/layout/orgChart1"/>
    <dgm:cxn modelId="{31559377-0363-458F-83CB-957E39BB6FA1}" type="presOf" srcId="{F244F4ED-E2FC-4D33-BA94-EFB1667D1DC1}" destId="{BDC14341-61B1-4CFB-81CC-2F1C8314D8FE}" srcOrd="1" destOrd="0" presId="urn:microsoft.com/office/officeart/2005/8/layout/orgChart1"/>
    <dgm:cxn modelId="{78D43981-9438-4451-8C98-CA28939F7C80}" srcId="{65F56CC9-9B3C-40C9-9008-1EAAFCDE64B9}" destId="{D7496502-33D2-41FD-8811-F19F7E3A897E}" srcOrd="0" destOrd="0" parTransId="{9B60B57B-8DE0-4792-8A12-95C762D8ADD6}" sibTransId="{088F1524-E7F4-4BB0-AE92-E67E53826C10}"/>
    <dgm:cxn modelId="{8E59C518-8D15-4194-8EAE-C0F3B8448D2B}" srcId="{65F56CC9-9B3C-40C9-9008-1EAAFCDE64B9}" destId="{F244F4ED-E2FC-4D33-BA94-EFB1667D1DC1}" srcOrd="2" destOrd="0" parTransId="{51A9D523-8F2E-4438-9AE5-02313820DF91}" sibTransId="{5C214E03-B741-4E54-B824-B10C19695437}"/>
    <dgm:cxn modelId="{82328883-2661-4D87-AADA-496210BE55E2}" type="presOf" srcId="{F244F4ED-E2FC-4D33-BA94-EFB1667D1DC1}" destId="{0D587B8D-CF4E-44F0-BC88-07C101005CD6}" srcOrd="0" destOrd="0" presId="urn:microsoft.com/office/officeart/2005/8/layout/orgChart1"/>
    <dgm:cxn modelId="{6164BE01-585C-44F4-A319-B9FABF57511A}" type="presOf" srcId="{51A9D523-8F2E-4438-9AE5-02313820DF91}" destId="{A08341E1-52FF-46AA-A5C3-292CE881E343}" srcOrd="0" destOrd="0" presId="urn:microsoft.com/office/officeart/2005/8/layout/orgChart1"/>
    <dgm:cxn modelId="{7B42C9FD-E4A1-4712-9DEE-595ED3E5592D}" type="presOf" srcId="{9B29A46B-802B-47D9-933A-26A2BD837991}" destId="{6157B1BA-EDFF-4878-B3CB-B27B94124517}" srcOrd="0" destOrd="0" presId="urn:microsoft.com/office/officeart/2005/8/layout/orgChart1"/>
    <dgm:cxn modelId="{FF87DFBA-C2C9-42F8-9E0C-BF74BDB87858}" type="presOf" srcId="{1DB7B31E-4A7C-4BCA-A652-DD1F8E4F69AB}" destId="{CB59F493-6EA8-4F40-8EC2-FE7E1193D1D7}" srcOrd="0" destOrd="0" presId="urn:microsoft.com/office/officeart/2005/8/layout/orgChart1"/>
    <dgm:cxn modelId="{0CEDDD91-F62D-48AF-BDE1-148929225642}" type="presOf" srcId="{9B29A46B-802B-47D9-933A-26A2BD837991}" destId="{882197DC-9589-411C-A4D0-309A5F5EDFF8}" srcOrd="1" destOrd="0" presId="urn:microsoft.com/office/officeart/2005/8/layout/orgChart1"/>
    <dgm:cxn modelId="{3E15288C-7843-4899-8427-E7A50A97979D}" type="presOf" srcId="{D1E8D8E0-1CC0-4C5C-9CBF-ED6D59663ED0}" destId="{B3C6B114-F260-4E1B-A292-50037F2BC1DA}" srcOrd="0" destOrd="0" presId="urn:microsoft.com/office/officeart/2005/8/layout/orgChart1"/>
    <dgm:cxn modelId="{AD56D963-37A8-4CE2-8EC9-17AF3A50176D}" type="presOf" srcId="{D7496502-33D2-41FD-8811-F19F7E3A897E}" destId="{800CB256-6520-450A-8A5A-E069A71AEA66}" srcOrd="1" destOrd="0" presId="urn:microsoft.com/office/officeart/2005/8/layout/orgChart1"/>
    <dgm:cxn modelId="{280045A9-E3A9-44BF-9F2B-263BA5F511D8}" type="presOf" srcId="{D7496502-33D2-41FD-8811-F19F7E3A897E}" destId="{0F3FE1D6-1EF4-42C9-BA8B-EF9ED2DA5BF4}" srcOrd="0" destOrd="0" presId="urn:microsoft.com/office/officeart/2005/8/layout/orgChart1"/>
    <dgm:cxn modelId="{C9A6FCE0-1A61-48F6-953F-F21F16B973C6}" type="presOf" srcId="{65F56CC9-9B3C-40C9-9008-1EAAFCDE64B9}" destId="{9D11696F-0088-416C-A58E-EF4EC80A4FEF}" srcOrd="0" destOrd="0" presId="urn:microsoft.com/office/officeart/2005/8/layout/orgChart1"/>
    <dgm:cxn modelId="{5CA1F494-2ACC-42F2-83ED-C5D6C7119767}" type="presParOf" srcId="{CB59F493-6EA8-4F40-8EC2-FE7E1193D1D7}" destId="{F918F36E-0BBE-4ABF-8B41-710966B4D9F6}" srcOrd="0" destOrd="0" presId="urn:microsoft.com/office/officeart/2005/8/layout/orgChart1"/>
    <dgm:cxn modelId="{A7CA95EB-2130-4EED-BE15-91E728DB4A9E}" type="presParOf" srcId="{F918F36E-0BBE-4ABF-8B41-710966B4D9F6}" destId="{4E1EA876-DD42-4327-B075-008D9B34B4DC}" srcOrd="0" destOrd="0" presId="urn:microsoft.com/office/officeart/2005/8/layout/orgChart1"/>
    <dgm:cxn modelId="{DAF03689-A957-438C-B6A2-070E37460C5F}" type="presParOf" srcId="{4E1EA876-DD42-4327-B075-008D9B34B4DC}" destId="{9D11696F-0088-416C-A58E-EF4EC80A4FEF}" srcOrd="0" destOrd="0" presId="urn:microsoft.com/office/officeart/2005/8/layout/orgChart1"/>
    <dgm:cxn modelId="{A8D8DF14-3968-48A6-BCB9-90F3E9341CBF}" type="presParOf" srcId="{4E1EA876-DD42-4327-B075-008D9B34B4DC}" destId="{47FE6E6C-5B45-4916-B800-8A5D2981BC8A}" srcOrd="1" destOrd="0" presId="urn:microsoft.com/office/officeart/2005/8/layout/orgChart1"/>
    <dgm:cxn modelId="{0B469253-BDD9-47C9-B287-7AD57012145E}" type="presParOf" srcId="{F918F36E-0BBE-4ABF-8B41-710966B4D9F6}" destId="{D13863FE-D72C-4E48-A7AC-79D13D760E1F}" srcOrd="1" destOrd="0" presId="urn:microsoft.com/office/officeart/2005/8/layout/orgChart1"/>
    <dgm:cxn modelId="{D3DA4923-B1B9-438B-B97B-5629518E6B95}" type="presParOf" srcId="{D13863FE-D72C-4E48-A7AC-79D13D760E1F}" destId="{82B9A27A-2A63-45D6-BB72-1C06668045F9}" srcOrd="0" destOrd="0" presId="urn:microsoft.com/office/officeart/2005/8/layout/orgChart1"/>
    <dgm:cxn modelId="{502B3CAF-BA8A-4416-8D5F-929A9D40A529}" type="presParOf" srcId="{D13863FE-D72C-4E48-A7AC-79D13D760E1F}" destId="{B101A17A-5C5C-4159-B9CA-59738B65A618}" srcOrd="1" destOrd="0" presId="urn:microsoft.com/office/officeart/2005/8/layout/orgChart1"/>
    <dgm:cxn modelId="{28A031E2-879E-4D4C-AB83-4BBFDDE0EB9F}" type="presParOf" srcId="{B101A17A-5C5C-4159-B9CA-59738B65A618}" destId="{1F1415BD-1B37-44C6-840B-6CF4EF28B199}" srcOrd="0" destOrd="0" presId="urn:microsoft.com/office/officeart/2005/8/layout/orgChart1"/>
    <dgm:cxn modelId="{82A8E5D7-5087-495C-B94E-82C12D32DE52}" type="presParOf" srcId="{1F1415BD-1B37-44C6-840B-6CF4EF28B199}" destId="{0F3FE1D6-1EF4-42C9-BA8B-EF9ED2DA5BF4}" srcOrd="0" destOrd="0" presId="urn:microsoft.com/office/officeart/2005/8/layout/orgChart1"/>
    <dgm:cxn modelId="{1AB28209-59B3-4290-98AA-B9C961EAA703}" type="presParOf" srcId="{1F1415BD-1B37-44C6-840B-6CF4EF28B199}" destId="{800CB256-6520-450A-8A5A-E069A71AEA66}" srcOrd="1" destOrd="0" presId="urn:microsoft.com/office/officeart/2005/8/layout/orgChart1"/>
    <dgm:cxn modelId="{97017FCE-56B0-4232-81CD-644B7E2FE5F8}" type="presParOf" srcId="{B101A17A-5C5C-4159-B9CA-59738B65A618}" destId="{C2FF4D60-B651-44C0-B4B6-E8815B00519A}" srcOrd="1" destOrd="0" presId="urn:microsoft.com/office/officeart/2005/8/layout/orgChart1"/>
    <dgm:cxn modelId="{2251B33B-9A65-4892-A8C6-B6D133AAF7E5}" type="presParOf" srcId="{B101A17A-5C5C-4159-B9CA-59738B65A618}" destId="{3FF5E0A2-BFB2-48E2-AFE1-E33B69955D79}" srcOrd="2" destOrd="0" presId="urn:microsoft.com/office/officeart/2005/8/layout/orgChart1"/>
    <dgm:cxn modelId="{9255AEC9-51EE-4FC5-AE10-F1A2AD94E928}" type="presParOf" srcId="{D13863FE-D72C-4E48-A7AC-79D13D760E1F}" destId="{B3C6B114-F260-4E1B-A292-50037F2BC1DA}" srcOrd="2" destOrd="0" presId="urn:microsoft.com/office/officeart/2005/8/layout/orgChart1"/>
    <dgm:cxn modelId="{381CA88C-C2D2-47A6-88ED-A1FA94C36B79}" type="presParOf" srcId="{D13863FE-D72C-4E48-A7AC-79D13D760E1F}" destId="{9CB8B106-803D-4AC4-BB17-B159E1B6CA8D}" srcOrd="3" destOrd="0" presId="urn:microsoft.com/office/officeart/2005/8/layout/orgChart1"/>
    <dgm:cxn modelId="{FEAC417A-77D8-4FEE-91F5-CEE8CA5DE7DE}" type="presParOf" srcId="{9CB8B106-803D-4AC4-BB17-B159E1B6CA8D}" destId="{9E5A56B6-A050-45AF-99A7-2C149ED7D4E6}" srcOrd="0" destOrd="0" presId="urn:microsoft.com/office/officeart/2005/8/layout/orgChart1"/>
    <dgm:cxn modelId="{03755AF6-8BC7-4EAA-895A-C43F00A8D2C4}" type="presParOf" srcId="{9E5A56B6-A050-45AF-99A7-2C149ED7D4E6}" destId="{6157B1BA-EDFF-4878-B3CB-B27B94124517}" srcOrd="0" destOrd="0" presId="urn:microsoft.com/office/officeart/2005/8/layout/orgChart1"/>
    <dgm:cxn modelId="{2D303F58-AE41-48C8-B1ED-2D92D2EE9F10}" type="presParOf" srcId="{9E5A56B6-A050-45AF-99A7-2C149ED7D4E6}" destId="{882197DC-9589-411C-A4D0-309A5F5EDFF8}" srcOrd="1" destOrd="0" presId="urn:microsoft.com/office/officeart/2005/8/layout/orgChart1"/>
    <dgm:cxn modelId="{995F8530-EB79-4D82-A04E-25C83257C9E8}" type="presParOf" srcId="{9CB8B106-803D-4AC4-BB17-B159E1B6CA8D}" destId="{0068266E-7D3E-4621-854C-9F15DD2BD077}" srcOrd="1" destOrd="0" presId="urn:microsoft.com/office/officeart/2005/8/layout/orgChart1"/>
    <dgm:cxn modelId="{36D004A5-2CEE-4A23-851A-D0D3A9B85DF7}" type="presParOf" srcId="{9CB8B106-803D-4AC4-BB17-B159E1B6CA8D}" destId="{1F56105A-7EB7-4451-AAC6-38146926EE15}" srcOrd="2" destOrd="0" presId="urn:microsoft.com/office/officeart/2005/8/layout/orgChart1"/>
    <dgm:cxn modelId="{AC9511A0-A177-4541-9A77-14F51AF7BCAC}" type="presParOf" srcId="{D13863FE-D72C-4E48-A7AC-79D13D760E1F}" destId="{A08341E1-52FF-46AA-A5C3-292CE881E343}" srcOrd="4" destOrd="0" presId="urn:microsoft.com/office/officeart/2005/8/layout/orgChart1"/>
    <dgm:cxn modelId="{59BD8AF4-6F59-42BE-8CFF-E43DC46D3DE1}" type="presParOf" srcId="{D13863FE-D72C-4E48-A7AC-79D13D760E1F}" destId="{046BA406-FAA5-4BB6-8284-B1E0F4391BE1}" srcOrd="5" destOrd="0" presId="urn:microsoft.com/office/officeart/2005/8/layout/orgChart1"/>
    <dgm:cxn modelId="{BDAE8828-B965-4E5A-867A-57B6CECB006D}" type="presParOf" srcId="{046BA406-FAA5-4BB6-8284-B1E0F4391BE1}" destId="{D6059B48-ADC8-4730-A133-B8EC5747B26A}" srcOrd="0" destOrd="0" presId="urn:microsoft.com/office/officeart/2005/8/layout/orgChart1"/>
    <dgm:cxn modelId="{AD93E0A5-EA3F-4BE9-B0A3-D673D99F5E68}" type="presParOf" srcId="{D6059B48-ADC8-4730-A133-B8EC5747B26A}" destId="{0D587B8D-CF4E-44F0-BC88-07C101005CD6}" srcOrd="0" destOrd="0" presId="urn:microsoft.com/office/officeart/2005/8/layout/orgChart1"/>
    <dgm:cxn modelId="{09059237-DAF7-45F4-BAAD-3158C4AF3751}" type="presParOf" srcId="{D6059B48-ADC8-4730-A133-B8EC5747B26A}" destId="{BDC14341-61B1-4CFB-81CC-2F1C8314D8FE}" srcOrd="1" destOrd="0" presId="urn:microsoft.com/office/officeart/2005/8/layout/orgChart1"/>
    <dgm:cxn modelId="{701A01A9-10C0-4B00-81C8-1A654E62E1B5}" type="presParOf" srcId="{046BA406-FAA5-4BB6-8284-B1E0F4391BE1}" destId="{CD50F73F-9416-41E3-9417-37BFE6441FA6}" srcOrd="1" destOrd="0" presId="urn:microsoft.com/office/officeart/2005/8/layout/orgChart1"/>
    <dgm:cxn modelId="{7F21C9CD-7377-4A77-AB90-4808252A2AEE}" type="presParOf" srcId="{046BA406-FAA5-4BB6-8284-B1E0F4391BE1}" destId="{BA393836-21FF-4959-8ACE-5F324C550037}" srcOrd="2" destOrd="0" presId="urn:microsoft.com/office/officeart/2005/8/layout/orgChart1"/>
    <dgm:cxn modelId="{9ECD44FC-0321-46A1-9CD9-87003E91CC1E}" type="presParOf" srcId="{F918F36E-0BBE-4ABF-8B41-710966B4D9F6}" destId="{8F644CD0-A2C9-46D8-B702-63DD9C3B1A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11C15-ECC6-4FBF-A442-0FD418BC0335}">
      <dsp:nvSpPr>
        <dsp:cNvPr id="0" name=""/>
        <dsp:cNvSpPr/>
      </dsp:nvSpPr>
      <dsp:spPr>
        <a:xfrm>
          <a:off x="3034629" y="1259904"/>
          <a:ext cx="2751605" cy="122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411"/>
              </a:lnTo>
              <a:lnTo>
                <a:pt x="2751605" y="1004411"/>
              </a:lnTo>
              <a:lnTo>
                <a:pt x="2751605" y="1224861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6218E-C534-4A83-B8CE-EF258F36DF04}">
      <dsp:nvSpPr>
        <dsp:cNvPr id="0" name=""/>
        <dsp:cNvSpPr/>
      </dsp:nvSpPr>
      <dsp:spPr>
        <a:xfrm>
          <a:off x="1486662" y="1259904"/>
          <a:ext cx="1547967" cy="1260024"/>
        </a:xfrm>
        <a:custGeom>
          <a:avLst/>
          <a:gdLst/>
          <a:ahLst/>
          <a:cxnLst/>
          <a:rect l="0" t="0" r="0" b="0"/>
          <a:pathLst>
            <a:path>
              <a:moveTo>
                <a:pt x="1547967" y="0"/>
              </a:moveTo>
              <a:lnTo>
                <a:pt x="1547967" y="1039574"/>
              </a:lnTo>
              <a:lnTo>
                <a:pt x="0" y="1039574"/>
              </a:lnTo>
              <a:lnTo>
                <a:pt x="0" y="1260024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AC0AC-A15F-4C7E-9CCB-879972506132}">
      <dsp:nvSpPr>
        <dsp:cNvPr id="0" name=""/>
        <dsp:cNvSpPr/>
      </dsp:nvSpPr>
      <dsp:spPr>
        <a:xfrm>
          <a:off x="656896" y="-251187"/>
          <a:ext cx="4755465" cy="1511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CDF09-FCA6-4902-9261-56BC7C708CAA}">
      <dsp:nvSpPr>
        <dsp:cNvPr id="0" name=""/>
        <dsp:cNvSpPr/>
      </dsp:nvSpPr>
      <dsp:spPr>
        <a:xfrm>
          <a:off x="921304" y="0"/>
          <a:ext cx="4755465" cy="151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Ресурсы, размещённые на федеральных Интернет-порталах</a:t>
          </a:r>
          <a:endParaRPr lang="ru-RU" sz="2200" kern="1200" dirty="0"/>
        </a:p>
      </dsp:txBody>
      <dsp:txXfrm>
        <a:off x="965562" y="44258"/>
        <a:ext cx="4666949" cy="1422575"/>
      </dsp:txXfrm>
    </dsp:sp>
    <dsp:sp modelId="{74DED858-F329-47AC-B153-90EDB091F083}">
      <dsp:nvSpPr>
        <dsp:cNvPr id="0" name=""/>
        <dsp:cNvSpPr/>
      </dsp:nvSpPr>
      <dsp:spPr>
        <a:xfrm>
          <a:off x="-264408" y="2519928"/>
          <a:ext cx="3502140" cy="1511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5A728-6197-4EBF-B568-470B48208349}">
      <dsp:nvSpPr>
        <dsp:cNvPr id="0" name=""/>
        <dsp:cNvSpPr/>
      </dsp:nvSpPr>
      <dsp:spPr>
        <a:xfrm>
          <a:off x="0" y="2771116"/>
          <a:ext cx="3502140" cy="151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002060"/>
              </a:solidFill>
            </a:rPr>
            <a:t>Единая</a:t>
          </a:r>
          <a:r>
            <a:rPr lang="ru-RU" sz="2200" b="0" kern="1200" baseline="0" dirty="0" smtClean="0">
              <a:solidFill>
                <a:srgbClr val="002060"/>
              </a:solidFill>
            </a:rPr>
            <a:t> коллекция цифровых образовательных ресурсов</a:t>
          </a:r>
          <a:endParaRPr lang="ru-RU" sz="2200" b="0" kern="1200" dirty="0">
            <a:solidFill>
              <a:srgbClr val="002060"/>
            </a:solidFill>
          </a:endParaRPr>
        </a:p>
      </dsp:txBody>
      <dsp:txXfrm>
        <a:off x="44258" y="2815374"/>
        <a:ext cx="3413624" cy="1422575"/>
      </dsp:txXfrm>
    </dsp:sp>
    <dsp:sp modelId="{3768A943-EA3B-45B0-A064-2032960FF3C5}">
      <dsp:nvSpPr>
        <dsp:cNvPr id="0" name=""/>
        <dsp:cNvSpPr/>
      </dsp:nvSpPr>
      <dsp:spPr>
        <a:xfrm>
          <a:off x="3825230" y="2484765"/>
          <a:ext cx="3922009" cy="1511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8528C-3612-4FB0-9C75-0EE1D92AEDD4}">
      <dsp:nvSpPr>
        <dsp:cNvPr id="0" name=""/>
        <dsp:cNvSpPr/>
      </dsp:nvSpPr>
      <dsp:spPr>
        <a:xfrm>
          <a:off x="4089638" y="2735953"/>
          <a:ext cx="3922009" cy="151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Федеральный</a:t>
          </a:r>
          <a:r>
            <a:rPr lang="ru-RU" sz="2200" kern="1200" baseline="0" dirty="0" smtClean="0">
              <a:solidFill>
                <a:srgbClr val="002060"/>
              </a:solidFill>
            </a:rPr>
            <a:t> центр информационно-образовательных ресурсов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4133896" y="2780211"/>
        <a:ext cx="3833493" cy="1422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41E1-52FF-46AA-A5C3-292CE881E343}">
      <dsp:nvSpPr>
        <dsp:cNvPr id="0" name=""/>
        <dsp:cNvSpPr/>
      </dsp:nvSpPr>
      <dsp:spPr>
        <a:xfrm>
          <a:off x="3744416" y="2118258"/>
          <a:ext cx="2649201" cy="45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89"/>
              </a:lnTo>
              <a:lnTo>
                <a:pt x="2649201" y="229889"/>
              </a:lnTo>
              <a:lnTo>
                <a:pt x="2649201" y="4597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6B114-F260-4E1B-A292-50037F2BC1DA}">
      <dsp:nvSpPr>
        <dsp:cNvPr id="0" name=""/>
        <dsp:cNvSpPr/>
      </dsp:nvSpPr>
      <dsp:spPr>
        <a:xfrm>
          <a:off x="3698696" y="2118258"/>
          <a:ext cx="91440" cy="4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9A27A-2A63-45D6-BB72-1C06668045F9}">
      <dsp:nvSpPr>
        <dsp:cNvPr id="0" name=""/>
        <dsp:cNvSpPr/>
      </dsp:nvSpPr>
      <dsp:spPr>
        <a:xfrm>
          <a:off x="1095214" y="2118258"/>
          <a:ext cx="2649201" cy="459778"/>
        </a:xfrm>
        <a:custGeom>
          <a:avLst/>
          <a:gdLst/>
          <a:ahLst/>
          <a:cxnLst/>
          <a:rect l="0" t="0" r="0" b="0"/>
          <a:pathLst>
            <a:path>
              <a:moveTo>
                <a:pt x="2649201" y="0"/>
              </a:moveTo>
              <a:lnTo>
                <a:pt x="2649201" y="229889"/>
              </a:lnTo>
              <a:lnTo>
                <a:pt x="0" y="229889"/>
              </a:lnTo>
              <a:lnTo>
                <a:pt x="0" y="4597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1696F-0088-416C-A58E-EF4EC80A4FEF}">
      <dsp:nvSpPr>
        <dsp:cNvPr id="0" name=""/>
        <dsp:cNvSpPr/>
      </dsp:nvSpPr>
      <dsp:spPr>
        <a:xfrm>
          <a:off x="2649704" y="1023547"/>
          <a:ext cx="2189422" cy="1094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ЭОР</a:t>
          </a:r>
          <a:endParaRPr lang="ru-RU" sz="1900" kern="1200" dirty="0"/>
        </a:p>
      </dsp:txBody>
      <dsp:txXfrm>
        <a:off x="2649704" y="1023547"/>
        <a:ext cx="2189422" cy="1094711"/>
      </dsp:txXfrm>
    </dsp:sp>
    <dsp:sp modelId="{0F3FE1D6-1EF4-42C9-BA8B-EF9ED2DA5BF4}">
      <dsp:nvSpPr>
        <dsp:cNvPr id="0" name=""/>
        <dsp:cNvSpPr/>
      </dsp:nvSpPr>
      <dsp:spPr>
        <a:xfrm>
          <a:off x="502" y="2578037"/>
          <a:ext cx="2189422" cy="1094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локальные автономные </a:t>
          </a:r>
          <a:endParaRPr lang="ru-RU" sz="1900" kern="1200" dirty="0"/>
        </a:p>
      </dsp:txBody>
      <dsp:txXfrm>
        <a:off x="502" y="2578037"/>
        <a:ext cx="2189422" cy="1094711"/>
      </dsp:txXfrm>
    </dsp:sp>
    <dsp:sp modelId="{6157B1BA-EDFF-4878-B3CB-B27B94124517}">
      <dsp:nvSpPr>
        <dsp:cNvPr id="0" name=""/>
        <dsp:cNvSpPr/>
      </dsp:nvSpPr>
      <dsp:spPr>
        <a:xfrm>
          <a:off x="2649704" y="2578037"/>
          <a:ext cx="2189422" cy="1094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электронные пособия открытой структуры </a:t>
          </a:r>
          <a:endParaRPr lang="ru-RU" sz="1900" kern="1200" dirty="0"/>
        </a:p>
      </dsp:txBody>
      <dsp:txXfrm>
        <a:off x="2649704" y="2578037"/>
        <a:ext cx="2189422" cy="1094711"/>
      </dsp:txXfrm>
    </dsp:sp>
    <dsp:sp modelId="{0D587B8D-CF4E-44F0-BC88-07C101005CD6}">
      <dsp:nvSpPr>
        <dsp:cNvPr id="0" name=""/>
        <dsp:cNvSpPr/>
      </dsp:nvSpPr>
      <dsp:spPr>
        <a:xfrm>
          <a:off x="5298906" y="2578037"/>
          <a:ext cx="2189422" cy="1094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электронные пособия закрытой структуры.</a:t>
          </a:r>
          <a:endParaRPr lang="ru-RU" sz="1900" kern="1200" dirty="0"/>
        </a:p>
      </dsp:txBody>
      <dsp:txXfrm>
        <a:off x="5298906" y="2578037"/>
        <a:ext cx="2189422" cy="1094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CC6E25-29AA-4488-9519-81445E7014A3}" type="datetimeFigureOut">
              <a:rPr lang="ru-RU" smtClean="0"/>
              <a:t>11.04.2012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E2CF98-7B6A-4594-BD30-7D2A53EA22F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fb29c6c-b7f1-4bee-8bd7-40793b02cdaa/%5bLI9RK_18-01%5d_%5bIL_01%5d.htm" TargetMode="External"/><Relationship Id="rId2" Type="http://schemas.openxmlformats.org/officeDocument/2006/relationships/hyperlink" Target="http://school-collection.edu.ru/catalog/res/ebf8ad05-6248-427d-a21a-8d9765ec6672/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79cea039-0a01-00ee-016d-35360bf29f53/%5bRUS5_004%5d_%5bIM_116%5d.swf" TargetMode="External"/><Relationship Id="rId5" Type="http://schemas.openxmlformats.org/officeDocument/2006/relationships/hyperlink" Target="http://files.school-collection.edu.ru/dlrstore/ca21dfee-f1f5-4c88-b4c7-23a6079baff7/%5bRUS7_132%5d_%5bIM_189%5d.swf" TargetMode="External"/><Relationship Id="rId4" Type="http://schemas.openxmlformats.org/officeDocument/2006/relationships/hyperlink" Target="http://files.school-collection.edu.ru/dlrstore/d6312a23-f1d9-4b3e-9073-e40c318f248b/%5bRUS6_131%5d_%5bIM_188%5d.sw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school-collection.edu.ru/dlrstore/4a3c4f05-e073-43be-8d4f-8a8c1dfc64bf/%5bIS-RE_05-06-001%5d_%5bMA_002%5d.swf" TargetMode="External"/><Relationship Id="rId3" Type="http://schemas.openxmlformats.org/officeDocument/2006/relationships/hyperlink" Target="http://files.school-collection.edu.ru/dlrstore/79d2a855-0a01-00ee-00e6-940989ad19de/%5bRUS8_161%5d_%5bTD_199%5d.htm" TargetMode="External"/><Relationship Id="rId7" Type="http://schemas.openxmlformats.org/officeDocument/2006/relationships/hyperlink" Target="http://files.school-collection.edu.ru/dlrstore/79cea347-0a01-00ee-006a-c61507eb7bf2/%5bRUS5_007%5d_%5bIA_225%5d.swf" TargetMode="External"/><Relationship Id="rId2" Type="http://schemas.openxmlformats.org/officeDocument/2006/relationships/hyperlink" Target="http://files.school-collection.edu.ru/dlrstore/10c9f379-6d13-4a27-8ae4-0a874d217b5f/%5bRUS7_132%5d_%5bTD_191%5d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df87ef62-f78a-f077-b92a-519d11b1efd2/Annenskiy-Bronzoviy-poet.mp3" TargetMode="External"/><Relationship Id="rId5" Type="http://schemas.openxmlformats.org/officeDocument/2006/relationships/hyperlink" Target="http://files.school-collection.edu.ru/dlrstore/4466e7c7-2aec-444b-a560-16eb99e99331/%5bRUS5_057%5d_%5bTD_010%5d.html" TargetMode="External"/><Relationship Id="rId4" Type="http://schemas.openxmlformats.org/officeDocument/2006/relationships/hyperlink" Target="http://files.school-collection.edu.ru/dlrstore/26888d9d-3556-466a-8eda-318f474fc94b/%5bRUS6_122%5d_%5bTD_128%5d.html" TargetMode="External"/><Relationship Id="rId9" Type="http://schemas.openxmlformats.org/officeDocument/2006/relationships/hyperlink" Target="http://files.school-collection.edu.ru/dlrstore/a286b47a-ad0c-4ccd-9a20-3a5224be92eb/index_listing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ubr/3c537db9-a7e3-4907-bbeb-55bf6ca5a206/?interface=teacher&amp;class%5b%5d=47&amp;class%5b%5d=48&amp;class%5b%5d=49&amp;class%5b%5d=50&amp;class%5b%5d=51&amp;subject%5b%5d=8" TargetMode="External"/><Relationship Id="rId2" Type="http://schemas.openxmlformats.org/officeDocument/2006/relationships/hyperlink" Target="http://school-collection.edu.ru/catalog/rubr/90a91b0a-4f15-4398-a856-731d4fdfa3ec/?interface=catalog&amp;class%5b%5d=47&amp;class%5b%5d=48&amp;class%5b%5d=49&amp;class%5b%5d=50&amp;class%5b%5d=51&amp;subject%5b%5d=8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ubr/b4c0bff5-552a-2888-d6f9-b7fa76307c6b/118857/?interface=teacher&amp;class%5b%5d=47&amp;class%5b%5d=48&amp;class%5b%5d=49&amp;class%5b%5d=50&amp;class%5b%5d=51&amp;subject%5b%5d=8&amp;subject%5b%5d=10" TargetMode="External"/><Relationship Id="rId2" Type="http://schemas.openxmlformats.org/officeDocument/2006/relationships/hyperlink" Target="http://school-collection.edu.ru/catalog/rubr/52c19307-7c8e-417b-b3fd-08a7a966537c/118111/?interface=teacher&amp;class%5b%5d=47&amp;class%5b%5d=48&amp;class%5b%5d=49&amp;class%5b%5d=50&amp;class%5b%5d=51&amp;subje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catalog/rubr/2846b629-0159-4dec-986c-408f42561588/?interface=teacher&amp;class%5b%5d=47&amp;class%5b%5d=48&amp;class%5b%5d=49&amp;class%5b%5d=50&amp;class%5b%5d=51&amp;subject%5b%5d=8&amp;subject%5b%5d=1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9cea1c3-0a01-00ee-0030-d83df652d878/%5BRUS5_006%5D_%5BIM_189%5D.swf" TargetMode="External"/><Relationship Id="rId2" Type="http://schemas.openxmlformats.org/officeDocument/2006/relationships/hyperlink" Target="http://files.school-collection.edu.ru/dlrstore/7a3959e1-0a01-0355-016b-6c55671b5182/%5BRUS6_098%5D_%5BMA_226%5D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s.school-collection.edu.ru/dlrstore/79cea083-0a01-00ee-01ce-15f6c23bf65e/%5BRUS5_004%5D_%5BIM_125%5D.sw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87502719-99a2-4588-a0a8-6420e23c2e6c/%5BRUS9_206%5D_%5BIM_232%5D.sw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iles.school-collection.edu.ru/dlrstore/79d2ad54-0a01-00ee-019e-76bcbb6445e6/%5BRUS8_178%5D_%5BIM_346%5D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ЭОР и ЦОР на уроках русского языка и литературы.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Основная </a:t>
            </a:r>
            <a:r>
              <a:rPr lang="ru-RU" b="1" dirty="0" smtClean="0">
                <a:solidFill>
                  <a:schemeClr val="accent2"/>
                </a:solidFill>
              </a:rPr>
              <a:t>школа</a:t>
            </a:r>
          </a:p>
          <a:p>
            <a:endParaRPr lang="ru-RU" dirty="0"/>
          </a:p>
          <a:p>
            <a:r>
              <a:rPr lang="ru-RU" dirty="0" smtClean="0"/>
              <a:t>Подготовила учитель</a:t>
            </a:r>
          </a:p>
          <a:p>
            <a:r>
              <a:rPr lang="ru-RU" dirty="0" smtClean="0"/>
              <a:t> русского языка и литературы</a:t>
            </a:r>
          </a:p>
          <a:p>
            <a:r>
              <a:rPr lang="ru-RU" dirty="0" smtClean="0"/>
              <a:t> МБОУ – Горковская СОШ </a:t>
            </a:r>
          </a:p>
          <a:p>
            <a:r>
              <a:rPr lang="ru-RU" dirty="0" smtClean="0"/>
              <a:t>Дубинина Е.А.</a:t>
            </a:r>
          </a:p>
          <a:p>
            <a:endParaRPr lang="ru-RU" dirty="0"/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2012г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5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30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/>
              <a:t>«Инструменты учебной деятельности»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857403"/>
          </a:xfrm>
        </p:spPr>
        <p:txBody>
          <a:bodyPr/>
          <a:lstStyle/>
          <a:p>
            <a:pPr marL="114300" indent="0" algn="ctr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Т</a:t>
            </a:r>
            <a:r>
              <a:rPr lang="ru-RU" dirty="0" smtClean="0">
                <a:solidFill>
                  <a:srgbClr val="0070C0"/>
                </a:solidFill>
              </a:rPr>
              <a:t>ренажеры</a:t>
            </a:r>
            <a:r>
              <a:rPr lang="ru-RU" dirty="0">
                <a:solidFill>
                  <a:srgbClr val="0070C0"/>
                </a:solidFill>
              </a:rPr>
              <a:t>, а также средства создания, упорядочивания, визуализации и анализа информации.</a:t>
            </a:r>
          </a:p>
          <a:p>
            <a:pPr marL="11430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Предметная область «русский язык» представлена следующими ЭОР:</a:t>
            </a:r>
          </a:p>
          <a:p>
            <a:r>
              <a:rPr lang="ru-RU" dirty="0"/>
              <a:t>Тренажер «Компьютерная фонетическая лаборатория»;</a:t>
            </a:r>
          </a:p>
          <a:p>
            <a:r>
              <a:rPr lang="ru-RU" dirty="0"/>
              <a:t>Электронный тренажер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28239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74509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Предметная область «литература» представлена следующими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ЭОР:</a:t>
            </a:r>
          </a:p>
          <a:p>
            <a:pPr algn="ctr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Инструмент разработки и анализа родословных «Живая Родословная»;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Программный </a:t>
            </a:r>
            <a:r>
              <a:rPr lang="ru-RU" sz="2400" dirty="0"/>
              <a:t>комплекс «ОС3 Хронолайнер» </a:t>
            </a:r>
          </a:p>
        </p:txBody>
      </p:sp>
    </p:spTree>
    <p:extLst>
      <p:ext uri="{BB962C8B-B14F-4D97-AF65-F5344CB8AC3E}">
        <p14:creationId xmlns:p14="http://schemas.microsoft.com/office/powerpoint/2010/main" val="3321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«Коллекции»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Э</a:t>
            </a:r>
            <a:r>
              <a:rPr lang="ru-RU" dirty="0" smtClean="0">
                <a:solidFill>
                  <a:srgbClr val="0070C0"/>
                </a:solidFill>
              </a:rPr>
              <a:t>лектронные </a:t>
            </a:r>
            <a:r>
              <a:rPr lang="ru-RU" dirty="0">
                <a:solidFill>
                  <a:srgbClr val="0070C0"/>
                </a:solidFill>
              </a:rPr>
              <a:t>сборники дидактических материалов, направленных на какой-либо вид учебной деятельности.</a:t>
            </a:r>
          </a:p>
          <a:p>
            <a:pPr marL="11430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Предметная область «русский язык» представлена следующими ЭОР:</a:t>
            </a:r>
          </a:p>
          <a:p>
            <a:r>
              <a:rPr lang="ru-RU" dirty="0"/>
              <a:t>Диктанты по русскому языку;</a:t>
            </a:r>
          </a:p>
          <a:p>
            <a:r>
              <a:rPr lang="ru-RU" dirty="0"/>
              <a:t>Материалы заочной распределенной многопрофильной школы Алтайского края;</a:t>
            </a:r>
          </a:p>
          <a:p>
            <a:r>
              <a:rPr lang="ru-RU" dirty="0"/>
              <a:t>Морфология и орфография в таблицах;</a:t>
            </a:r>
          </a:p>
          <a:p>
            <a:r>
              <a:rPr lang="ru-RU" dirty="0"/>
              <a:t>Ресурсы по математике Хабаровской краевой заочной физико-математической школы (попали в эту коллекцию явно случайно);</a:t>
            </a:r>
          </a:p>
          <a:p>
            <a:r>
              <a:rPr lang="ru-RU" dirty="0"/>
              <a:t>Русский язык. Обучающие тесты. 5-7 классы;</a:t>
            </a:r>
          </a:p>
          <a:p>
            <a:r>
              <a:rPr lang="ru-RU" dirty="0"/>
              <a:t>Тесты по орфографии и пунктуации</a:t>
            </a:r>
          </a:p>
        </p:txBody>
      </p:sp>
    </p:spTree>
    <p:extLst>
      <p:ext uri="{BB962C8B-B14F-4D97-AF65-F5344CB8AC3E}">
        <p14:creationId xmlns:p14="http://schemas.microsoft.com/office/powerpoint/2010/main" val="6102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Предметная область «литература» представлена следующими ЭОР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Аудиозаписи художественного чтения произведений русской поэзии;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Аудиокниги по произведениям русских писателей XVIII-XX веков;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Зарубежная художественная литература;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Звезды русской оперной сцены рубежа XIX-ХХ вв.;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Из фонда редкой книги Отдела книжного фонда Государственного исторического музея;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Из фондов Государственной публичной исторической библиотеки;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Иллюстративно-хронологические материалы по общеобразовательным предметам;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Культурное наследие. XVIII век</a:t>
            </a:r>
            <a:r>
              <a:rPr lang="ru-RU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Литературно-музыкальные композиции радиостанции «Орфей»;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Материалы Государственного исторического музея;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Персонажи, сюжеты, эмблемы, символы и исторические реалии в западноевропейском искусстве;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Произведения искусства из собрания Государственного Русского музея;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Произведения искусства из собрания Государственной Третьяковской галереи;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Произведения искусства из собрания Рыбинского государственного историко-архитектурного и художественного музея-заповедника;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Произведения искусства из собрания Саратовского Государственного художественного музея им. А.Н. Радищева;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Произведения искусства из фондов Государственного Эрмитажа;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Произведения русской литературы XVIII - начала XX в.;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Русская классическая музыка;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Серебряный век русской культуры (Рисунок 1.8. «Коллекции по литературе для 5-9 классов»).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9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74680760"/>
              </p:ext>
            </p:extLst>
          </p:nvPr>
        </p:nvGraphicFramePr>
        <p:xfrm>
          <a:off x="899592" y="1397000"/>
          <a:ext cx="748883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Классификация ЭОР  </a:t>
            </a:r>
            <a:r>
              <a:rPr lang="ru-RU" sz="2400" dirty="0"/>
              <a:t>на основании жанровых и основных функциональных особенностей. </a:t>
            </a:r>
          </a:p>
        </p:txBody>
      </p:sp>
    </p:spTree>
    <p:extLst>
      <p:ext uri="{BB962C8B-B14F-4D97-AF65-F5344CB8AC3E}">
        <p14:creationId xmlns:p14="http://schemas.microsoft.com/office/powerpoint/2010/main" val="7294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064" y="764704"/>
            <a:ext cx="8183880" cy="1051560"/>
          </a:xfrm>
        </p:spPr>
        <p:txBody>
          <a:bodyPr/>
          <a:lstStyle/>
          <a:p>
            <a:r>
              <a:rPr lang="ru-RU" b="1" dirty="0" smtClean="0"/>
              <a:t>Локальные автономные ЭОР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97839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Мультимедиа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уроки, статичные и интерактивные иллюстрации, анимации, статичные, интерактивные и аудио учебные тексты, словари, статичные и интерактивные таблицы и схемы, электронные задания и тесты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/>
              <a:t>Каждый из этих </a:t>
            </a:r>
            <a:r>
              <a:rPr lang="ru-RU" sz="2000" dirty="0" smtClean="0"/>
              <a:t>ресурсов можно </a:t>
            </a:r>
            <a:r>
              <a:rPr lang="ru-RU" sz="2000" dirty="0"/>
              <a:t>просмотреть непосредственно со страницы ЕК или перенести на свой компьютер.</a:t>
            </a:r>
          </a:p>
        </p:txBody>
      </p:sp>
    </p:spTree>
    <p:extLst>
      <p:ext uri="{BB962C8B-B14F-4D97-AF65-F5344CB8AC3E}">
        <p14:creationId xmlns:p14="http://schemas.microsoft.com/office/powerpoint/2010/main" val="30226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0672" cy="6830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Примеры: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Мультимедиа урок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«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Имя существительное, его роль и значение. Что за часть речи имя существительное?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»;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/>
              <a:t>Статичные и интерактивные </a:t>
            </a:r>
            <a:r>
              <a:rPr lang="ru-RU" b="1" dirty="0" smtClean="0"/>
              <a:t>иллюстрации: </a:t>
            </a:r>
            <a:r>
              <a:rPr lang="ru-RU" u="sng" dirty="0" smtClean="0">
                <a:hlinkClick r:id="rId3"/>
              </a:rPr>
              <a:t>иллюстрация </a:t>
            </a:r>
            <a:r>
              <a:rPr lang="ru-RU" u="sng" dirty="0">
                <a:hlinkClick r:id="rId3"/>
              </a:rPr>
              <a:t>А. </a:t>
            </a:r>
            <a:r>
              <a:rPr lang="ru-RU" u="sng" dirty="0" smtClean="0">
                <a:hlinkClick r:id="rId3"/>
              </a:rPr>
              <a:t>Блок</a:t>
            </a:r>
            <a:endParaRPr lang="ru-RU" u="sng" dirty="0" smtClean="0"/>
          </a:p>
          <a:p>
            <a:pPr marL="114300" indent="0">
              <a:buNone/>
            </a:pPr>
            <a:r>
              <a:rPr lang="ru-RU" u="sng" dirty="0" smtClean="0">
                <a:hlinkClick r:id="rId4"/>
              </a:rPr>
              <a:t>Указательные местоимения</a:t>
            </a:r>
            <a:endParaRPr lang="ru-RU" u="sng" dirty="0" smtClean="0"/>
          </a:p>
          <a:p>
            <a:pPr marL="114300" indent="0">
              <a:buNone/>
            </a:pPr>
            <a:endParaRPr lang="ru-RU" u="sng" dirty="0" smtClean="0"/>
          </a:p>
          <a:p>
            <a:r>
              <a:rPr lang="ru-RU" b="1" i="1" dirty="0"/>
              <a:t>Интерактивные тексты, задания, загадки:</a:t>
            </a:r>
            <a:endParaRPr lang="ru-RU" dirty="0"/>
          </a:p>
          <a:p>
            <a:pPr marL="114300" indent="0">
              <a:buNone/>
            </a:pPr>
            <a:r>
              <a:rPr lang="ru-RU" u="sng" dirty="0">
                <a:hlinkClick r:id="rId5"/>
              </a:rPr>
              <a:t>Причастный оборот - сложноподчинённое </a:t>
            </a:r>
            <a:r>
              <a:rPr lang="ru-RU" u="sng" dirty="0" smtClean="0">
                <a:hlinkClick r:id="rId5"/>
              </a:rPr>
              <a:t>предложение</a:t>
            </a:r>
            <a:endParaRPr lang="ru-RU" u="sng" dirty="0" smtClean="0"/>
          </a:p>
          <a:p>
            <a:pPr marL="114300" indent="0">
              <a:buNone/>
            </a:pPr>
            <a:r>
              <a:rPr lang="ru-RU" u="sng" dirty="0" smtClean="0">
                <a:hlinkClick r:id="rId6"/>
              </a:rPr>
              <a:t>Имя </a:t>
            </a:r>
            <a:r>
              <a:rPr lang="ru-RU" u="sng" dirty="0">
                <a:hlinkClick r:id="rId6"/>
              </a:rPr>
              <a:t>существительное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8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723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Примеры: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Учебные </a:t>
            </a:r>
            <a:r>
              <a:rPr lang="ru-RU" b="1" i="1" dirty="0" smtClean="0"/>
              <a:t>тексты:  </a:t>
            </a:r>
            <a:r>
              <a:rPr lang="ru-RU" u="sng" dirty="0" smtClean="0">
                <a:hlinkClick r:id="rId2"/>
              </a:rPr>
              <a:t>Лингвисты </a:t>
            </a:r>
            <a:r>
              <a:rPr lang="ru-RU" u="sng" dirty="0">
                <a:hlinkClick r:id="rId2"/>
              </a:rPr>
              <a:t>о </a:t>
            </a:r>
            <a:r>
              <a:rPr lang="ru-RU" u="sng" dirty="0" smtClean="0">
                <a:hlinkClick r:id="rId2"/>
              </a:rPr>
              <a:t>причастии</a:t>
            </a:r>
            <a:r>
              <a:rPr lang="ru-RU" u="sng" dirty="0"/>
              <a:t> </a:t>
            </a:r>
            <a:r>
              <a:rPr lang="ru-RU" u="sng" dirty="0" smtClean="0">
                <a:hlinkClick r:id="rId3"/>
              </a:rPr>
              <a:t>Виноградов В.В</a:t>
            </a:r>
            <a:endParaRPr lang="ru-RU" u="sng" dirty="0" smtClean="0"/>
          </a:p>
          <a:p>
            <a:r>
              <a:rPr lang="ru-RU" b="1" i="1" dirty="0" smtClean="0"/>
              <a:t>Словари: </a:t>
            </a:r>
            <a:r>
              <a:rPr lang="ru-RU" u="sng" dirty="0" smtClean="0">
                <a:hlinkClick r:id="rId4"/>
              </a:rPr>
              <a:t>Употребление </a:t>
            </a:r>
            <a:r>
              <a:rPr lang="ru-RU" u="sng" dirty="0">
                <a:hlinkClick r:id="rId4"/>
              </a:rPr>
              <a:t>местоимений в </a:t>
            </a:r>
            <a:r>
              <a:rPr lang="ru-RU" u="sng" dirty="0" smtClean="0">
                <a:hlinkClick r:id="rId4"/>
              </a:rPr>
              <a:t>речи</a:t>
            </a:r>
            <a:r>
              <a:rPr lang="ru-RU" u="sng" dirty="0" smtClean="0"/>
              <a:t> </a:t>
            </a:r>
            <a:endParaRPr lang="ru-RU" dirty="0"/>
          </a:p>
          <a:p>
            <a:pPr marL="114300" indent="0">
              <a:buNone/>
            </a:pPr>
            <a:r>
              <a:rPr lang="ru-RU" u="sng" dirty="0">
                <a:hlinkClick r:id="rId5"/>
              </a:rPr>
              <a:t>Однозначные и многозначные </a:t>
            </a:r>
            <a:r>
              <a:rPr lang="ru-RU" u="sng" dirty="0" smtClean="0">
                <a:hlinkClick r:id="rId5"/>
              </a:rPr>
              <a:t>слова</a:t>
            </a:r>
            <a:endParaRPr lang="ru-RU" u="sng" dirty="0" smtClean="0"/>
          </a:p>
          <a:p>
            <a:r>
              <a:rPr lang="ru-RU" b="1" i="1" dirty="0" smtClean="0"/>
              <a:t>Аудио материалы:  </a:t>
            </a:r>
            <a:r>
              <a:rPr lang="ru-RU" dirty="0" smtClean="0"/>
              <a:t>Анненский </a:t>
            </a:r>
            <a:r>
              <a:rPr lang="ru-RU" dirty="0"/>
              <a:t>И.Ф. </a:t>
            </a:r>
            <a:r>
              <a:rPr lang="ru-RU" u="sng" dirty="0">
                <a:hlinkClick r:id="rId6"/>
              </a:rPr>
              <a:t>Бронзовый </a:t>
            </a:r>
            <a:r>
              <a:rPr lang="ru-RU" u="sng" dirty="0" smtClean="0">
                <a:hlinkClick r:id="rId6"/>
              </a:rPr>
              <a:t>поэт</a:t>
            </a:r>
            <a:endParaRPr lang="ru-RU" dirty="0"/>
          </a:p>
          <a:p>
            <a:r>
              <a:rPr lang="ru-RU" b="1" i="1" dirty="0"/>
              <a:t>Интерактивные </a:t>
            </a:r>
            <a:r>
              <a:rPr lang="ru-RU" b="1" i="1" dirty="0" smtClean="0"/>
              <a:t>таблицы: </a:t>
            </a:r>
            <a:r>
              <a:rPr lang="ru-RU" u="sng" dirty="0" smtClean="0">
                <a:hlinkClick r:id="rId7"/>
              </a:rPr>
              <a:t>Наречие</a:t>
            </a:r>
            <a:endParaRPr lang="ru-RU" dirty="0"/>
          </a:p>
          <a:p>
            <a:r>
              <a:rPr lang="ru-RU" b="1" i="1" dirty="0" smtClean="0"/>
              <a:t>Анимации: </a:t>
            </a:r>
            <a:r>
              <a:rPr lang="ru-RU" u="sng" dirty="0" smtClean="0">
                <a:hlinkClick r:id="rId8"/>
              </a:rPr>
              <a:t>Приветствие </a:t>
            </a:r>
            <a:r>
              <a:rPr lang="ru-RU" u="sng" dirty="0">
                <a:hlinkClick r:id="rId8"/>
              </a:rPr>
              <a:t>и </a:t>
            </a:r>
            <a:r>
              <a:rPr lang="ru-RU" u="sng" dirty="0" smtClean="0">
                <a:hlinkClick r:id="rId8"/>
              </a:rPr>
              <a:t>знакомство</a:t>
            </a:r>
            <a:endParaRPr lang="ru-RU" u="sng" dirty="0" smtClean="0"/>
          </a:p>
          <a:p>
            <a:r>
              <a:rPr lang="ru-RU" b="1" i="1" dirty="0" smtClean="0"/>
              <a:t>Тесты: </a:t>
            </a:r>
            <a:r>
              <a:rPr lang="ru-RU" u="sng" dirty="0" smtClean="0">
                <a:hlinkClick r:id="rId9"/>
              </a:rPr>
              <a:t>Найдите </a:t>
            </a:r>
            <a:r>
              <a:rPr lang="ru-RU" u="sng" dirty="0">
                <a:hlinkClick r:id="rId9"/>
              </a:rPr>
              <a:t>начальную форму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1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765175"/>
            <a:ext cx="8183562" cy="10509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Электронные пособия открытой структуры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48880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ложные </a:t>
            </a:r>
            <a:r>
              <a:rPr lang="ru-RU" dirty="0"/>
              <a:t>учебные и учебно-методические комплексы, компонентами которых являются локальные автономные ЭОР, перечисленные выше. Каждый из компонентов можно просмотреть и перенести на свой компьютер, но для полноценной работы, как правило, необходимо установить на локальный компьютер все ресурсы подобного пособия.</a:t>
            </a:r>
          </a:p>
        </p:txBody>
      </p:sp>
    </p:spTree>
    <p:extLst>
      <p:ext uri="{BB962C8B-B14F-4D97-AF65-F5344CB8AC3E}">
        <p14:creationId xmlns:p14="http://schemas.microsoft.com/office/powerpoint/2010/main" val="26192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/>
              <a:t>Расскажи </a:t>
            </a:r>
            <a:r>
              <a:rPr lang="ru-RU" i="1" dirty="0"/>
              <a:t>мне, и я забуду,</a:t>
            </a:r>
            <a:br>
              <a:rPr lang="ru-RU" i="1" dirty="0"/>
            </a:br>
            <a:r>
              <a:rPr lang="ru-RU" i="1" dirty="0"/>
              <a:t>покажи мне, и я запомню,</a:t>
            </a:r>
            <a:br>
              <a:rPr lang="ru-RU" i="1" dirty="0"/>
            </a:br>
            <a:r>
              <a:rPr lang="ru-RU" i="1" dirty="0"/>
              <a:t>дай мне попробовать, и я </a:t>
            </a:r>
            <a:r>
              <a:rPr lang="ru-RU" i="1" dirty="0" smtClean="0"/>
              <a:t>научусь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Китайская мудрость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112" y="1535785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Электронные образовательные ресурсы </a:t>
            </a:r>
            <a:r>
              <a:rPr lang="ru-RU" dirty="0">
                <a:solidFill>
                  <a:srgbClr val="FF0000"/>
                </a:solidFill>
              </a:rPr>
              <a:t>(ЭОР)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это совокупность </a:t>
            </a:r>
            <a:r>
              <a:rPr lang="ru-RU" dirty="0"/>
              <a:t>средств программного, информационного, технического и организационного обеспечения, электронных изданий, размещаемая на машиночитаемых носителях и/или в сети.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Ц</a:t>
            </a:r>
            <a:r>
              <a:rPr lang="ru-RU" dirty="0" smtClean="0">
                <a:solidFill>
                  <a:srgbClr val="FF0000"/>
                </a:solidFill>
              </a:rPr>
              <a:t>ифровые </a:t>
            </a:r>
            <a:r>
              <a:rPr lang="ru-RU" dirty="0">
                <a:solidFill>
                  <a:srgbClr val="FF0000"/>
                </a:solidFill>
              </a:rPr>
              <a:t>образовательные ресурсы (ЦОР) </a:t>
            </a:r>
            <a:r>
              <a:rPr lang="ru-RU" dirty="0"/>
              <a:t>- 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</a:t>
            </a:r>
            <a:br>
              <a:rPr lang="ru-RU" dirty="0"/>
            </a:br>
            <a:r>
              <a:rPr lang="ru-RU" dirty="0">
                <a:solidFill>
                  <a:schemeClr val="accent4"/>
                </a:solidFill>
              </a:rPr>
              <a:t>Электронными образовательными ресурсами (ЭОР) авторы нацпроекта “Образование” называют учебные материалы, для воспроизведения которых используются электронные устройства. В самом общем случае к ЭОР относят учебные видеофильмы и звукозаписи, для воспроизведения которых достаточно бытового магнитофона или CD-плейера.</a:t>
            </a:r>
            <a:br>
              <a:rPr lang="ru-RU" dirty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1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23974"/>
          </a:xfrm>
        </p:spPr>
        <p:txBody>
          <a:bodyPr/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Инновационный учебный материал </a:t>
            </a:r>
            <a:r>
              <a:rPr lang="ru-RU" sz="2800" u="sng" dirty="0" smtClean="0">
                <a:hlinkClick r:id="rId2"/>
              </a:rPr>
              <a:t>Речевой </a:t>
            </a:r>
            <a:r>
              <a:rPr lang="ru-RU" sz="2800" u="sng" dirty="0">
                <a:hlinkClick r:id="rId2"/>
              </a:rPr>
              <a:t>этикет в ситуациях и </a:t>
            </a:r>
            <a:r>
              <a:rPr lang="ru-RU" sz="2800" u="sng" dirty="0" smtClean="0">
                <a:hlinkClick r:id="rId2"/>
              </a:rPr>
              <a:t>заданиях</a:t>
            </a:r>
            <a:r>
              <a:rPr lang="ru-RU" sz="2800" dirty="0" smtClean="0"/>
              <a:t>, </a:t>
            </a:r>
            <a:r>
              <a:rPr lang="ru-RU" sz="2800" dirty="0"/>
              <a:t>5 класс;</a:t>
            </a:r>
          </a:p>
          <a:p>
            <a:r>
              <a:rPr lang="ru-RU" sz="2800" dirty="0"/>
              <a:t>Инновационный учебный материал </a:t>
            </a:r>
            <a:r>
              <a:rPr lang="ru-RU" sz="2800" u="sng" dirty="0" smtClean="0">
                <a:hlinkClick r:id="rId3"/>
              </a:rPr>
              <a:t>Русский </a:t>
            </a:r>
            <a:r>
              <a:rPr lang="ru-RU" sz="2800" u="sng" dirty="0">
                <a:hlinkClick r:id="rId3"/>
              </a:rPr>
              <a:t>язык. 5-7 </a:t>
            </a:r>
            <a:r>
              <a:rPr lang="ru-RU" sz="2800" u="sng" dirty="0" smtClean="0">
                <a:hlinkClick r:id="rId3"/>
              </a:rPr>
              <a:t>класс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31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Электронные пособия закрытой структуры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 ними можно </a:t>
            </a:r>
            <a:r>
              <a:rPr lang="ru-RU" dirty="0"/>
              <a:t>работать только по заданным траекториям, их компоненты не подлежат извлечению.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Например:</a:t>
            </a:r>
          </a:p>
          <a:p>
            <a:r>
              <a:rPr lang="ru-RU" dirty="0"/>
              <a:t>Инновационный учебный материал </a:t>
            </a:r>
            <a:r>
              <a:rPr lang="ru-RU" u="sng" dirty="0" smtClean="0">
                <a:hlinkClick r:id="rId2"/>
              </a:rPr>
              <a:t>Учим </a:t>
            </a:r>
            <a:r>
              <a:rPr lang="ru-RU" u="sng" dirty="0">
                <a:hlinkClick r:id="rId2"/>
              </a:rPr>
              <a:t>правила по </a:t>
            </a:r>
            <a:r>
              <a:rPr lang="ru-RU" u="sng" dirty="0" smtClean="0">
                <a:hlinkClick r:id="rId2"/>
              </a:rPr>
              <a:t>алгоритму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Инновационный учебный материал </a:t>
            </a:r>
            <a:r>
              <a:rPr lang="ru-RU" u="sng" dirty="0" smtClean="0">
                <a:hlinkClick r:id="rId3"/>
              </a:rPr>
              <a:t>XIX </a:t>
            </a:r>
            <a:r>
              <a:rPr lang="ru-RU" u="sng" dirty="0">
                <a:hlinkClick r:id="rId3"/>
              </a:rPr>
              <a:t>век Отечественная история, литература и </a:t>
            </a:r>
            <a:r>
              <a:rPr lang="ru-RU" u="sng" dirty="0" smtClean="0">
                <a:hlinkClick r:id="rId3"/>
              </a:rPr>
              <a:t>искусство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Инновационный учебный материал </a:t>
            </a:r>
            <a:r>
              <a:rPr lang="ru-RU" u="sng" dirty="0" smtClean="0">
                <a:hlinkClick r:id="rId4"/>
              </a:rPr>
              <a:t>Соната</a:t>
            </a:r>
            <a:r>
              <a:rPr lang="ru-RU" u="sng" dirty="0">
                <a:hlinkClick r:id="rId4"/>
              </a:rPr>
              <a:t>. Мировая культура в зеркале музыкального </a:t>
            </a:r>
            <a:r>
              <a:rPr lang="ru-RU" u="sng" dirty="0" smtClean="0">
                <a:hlinkClick r:id="rId4"/>
              </a:rPr>
              <a:t>искусства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2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Типы локальных ЭОР по интерактивности: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183880" cy="48245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Статичные</a:t>
            </a:r>
            <a:r>
              <a:rPr lang="ru-RU" dirty="0" smtClean="0"/>
              <a:t> (</a:t>
            </a:r>
            <a:r>
              <a:rPr lang="ru-RU" dirty="0" smtClean="0"/>
              <a:t>фотографии</a:t>
            </a:r>
            <a:r>
              <a:rPr lang="ru-RU" dirty="0"/>
              <a:t>, иллюстрации, таблицы, схемы, правила, определения, тексты, представленные в цифровом </a:t>
            </a:r>
            <a:r>
              <a:rPr lang="ru-RU" dirty="0" smtClean="0"/>
              <a:t>формате). </a:t>
            </a:r>
          </a:p>
          <a:p>
            <a:endParaRPr lang="ru-RU" dirty="0" smtClean="0"/>
          </a:p>
          <a:p>
            <a:pPr marL="722376" indent="-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Интерактивные</a:t>
            </a:r>
            <a:r>
              <a:rPr lang="ru-RU" dirty="0" smtClean="0"/>
              <a:t> (</a:t>
            </a:r>
            <a:r>
              <a:rPr lang="ru-RU" kern="150" dirty="0" smtClean="0">
                <a:latin typeface="+mj-lt"/>
                <a:ea typeface="Calibri"/>
                <a:cs typeface="Calibri"/>
              </a:rPr>
              <a:t>благодаря</a:t>
            </a:r>
            <a:r>
              <a:rPr lang="ru-RU" b="1" kern="150" dirty="0" smtClean="0">
                <a:latin typeface="+mj-lt"/>
                <a:ea typeface="Calibri"/>
                <a:cs typeface="Calibri"/>
              </a:rPr>
              <a:t> </a:t>
            </a:r>
            <a:r>
              <a:rPr lang="ru-RU" kern="150" dirty="0">
                <a:latin typeface="+mj-lt"/>
                <a:ea typeface="Calibri"/>
                <a:cs typeface="Calibri"/>
              </a:rPr>
              <a:t>технологиям мультимедиа и гипертекста обладают динамичным содержанием, возможностью, на основе гипертекста, интеграции различных форм представления информации (текст, иллюстрации, звук), наличием оперативной обратной связи обучаемого с их содержательными компонентами, позволяют нелинейно, выборочно, порционно подавать учебный </a:t>
            </a:r>
            <a:r>
              <a:rPr lang="ru-RU" kern="150" dirty="0" smtClean="0">
                <a:latin typeface="+mj-lt"/>
                <a:ea typeface="Calibri"/>
                <a:cs typeface="Calibri"/>
              </a:rPr>
              <a:t>материал).</a:t>
            </a:r>
            <a:endParaRPr lang="ru-RU" kern="150" dirty="0">
              <a:latin typeface="+mj-lt"/>
              <a:ea typeface="Calibri"/>
              <a:cs typeface="Calibri"/>
            </a:endParaRPr>
          </a:p>
          <a:p>
            <a:endParaRPr lang="ru-RU" dirty="0" smtClean="0"/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Аудиоресурсы</a:t>
            </a:r>
            <a:r>
              <a:rPr lang="ru-RU" dirty="0" smtClean="0"/>
              <a:t> (записи </a:t>
            </a:r>
            <a:r>
              <a:rPr lang="ru-RU" dirty="0"/>
              <a:t>звучащей речи или музыки. В ЕК они представлены в формате </a:t>
            </a:r>
            <a:r>
              <a:rPr lang="en-US" dirty="0"/>
              <a:t>MP</a:t>
            </a:r>
            <a:r>
              <a:rPr lang="ru-RU" dirty="0" smtClean="0"/>
              <a:t>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2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r>
              <a:rPr lang="ru-RU" dirty="0" smtClean="0"/>
              <a:t>Интерактивные ЭОР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4187952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Интерактивные иллюстрации</a:t>
            </a:r>
            <a:r>
              <a:rPr lang="ru-RU" dirty="0"/>
              <a:t>, в отличие от статичных, активизируют внимание учащихся на ключевых моментах изучаемой темы за счет смены </a:t>
            </a:r>
            <a:r>
              <a:rPr lang="ru-RU" u="sng" dirty="0">
                <a:hlinkClick r:id="rId2"/>
              </a:rPr>
              <a:t>изображений и подписей к </a:t>
            </a:r>
            <a:r>
              <a:rPr lang="ru-RU" u="sng" dirty="0" smtClean="0">
                <a:hlinkClick r:id="rId2"/>
              </a:rPr>
              <a:t>ним</a:t>
            </a:r>
            <a:r>
              <a:rPr lang="ru-RU" dirty="0" smtClean="0"/>
              <a:t>, </a:t>
            </a:r>
            <a:r>
              <a:rPr lang="ru-RU" u="sng" dirty="0">
                <a:hlinkClick r:id="rId3"/>
              </a:rPr>
              <a:t>добавления изобразительных и текстовых </a:t>
            </a:r>
            <a:r>
              <a:rPr lang="ru-RU" u="sng" dirty="0" smtClean="0">
                <a:hlinkClick r:id="rId3"/>
              </a:rPr>
              <a:t>объектов</a:t>
            </a:r>
            <a:r>
              <a:rPr lang="ru-RU" dirty="0" smtClean="0"/>
              <a:t>, </a:t>
            </a:r>
            <a:r>
              <a:rPr lang="ru-RU" u="sng" dirty="0">
                <a:hlinkClick r:id="rId4"/>
              </a:rPr>
              <a:t>всплывающих комментариев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48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Интерактивные анимации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b="1" dirty="0"/>
              <a:t>Анимации</a:t>
            </a:r>
            <a:r>
              <a:rPr lang="ru-RU" dirty="0"/>
              <a:t> – это те же анимированные рисунки, эффект движения которых достигается за счет быстрой покадровой смены изображения. Следует сказать, что деление ЭОР на интерактивные рисунки и анимации условное, так как и на тех и на других изображение представлено в динамике. Анимации наглядно демонстрируют изменения, происходящие с единицами языка, служат для их </a:t>
            </a:r>
            <a:r>
              <a:rPr lang="ru-RU" dirty="0" err="1"/>
              <a:t>семантизации</a:t>
            </a:r>
            <a:r>
              <a:rPr lang="ru-RU" dirty="0"/>
              <a:t>, предлагают образец </a:t>
            </a:r>
            <a:r>
              <a:rPr lang="ru-RU" u="sng" dirty="0">
                <a:hlinkClick r:id="rId2"/>
              </a:rPr>
              <a:t>речевого поведения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786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Демонстрационно-опорным материалом служат и </a:t>
            </a:r>
            <a:r>
              <a:rPr lang="ru-RU" b="1" dirty="0">
                <a:solidFill>
                  <a:schemeClr val="accent2"/>
                </a:solidFill>
              </a:rPr>
              <a:t>интерактивные схемы</a:t>
            </a:r>
            <a:r>
              <a:rPr lang="ru-RU" dirty="0"/>
              <a:t>. Они представляют собой схемы с текстовым сопровождением или просто текст (часто с графическими обозначениями) и состоят из сменных экранов, которые управляются кнопками «вперед»/«назад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u="sng" dirty="0">
                <a:hlinkClick r:id="rId2"/>
              </a:rPr>
              <a:t>Интерактивная схема «Дополнение – обстоятельство»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3595376" cy="7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3624349" cy="7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504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Интерактивная таблица </a:t>
            </a:r>
            <a:r>
              <a:rPr lang="ru-RU" dirty="0"/>
              <a:t>является многокомпонентным электронным ресурсом, поддерживающим, как правило, параграф учебника в полном объеме или его значительную часть. Информационное наполнение интерактивной таблицы снабжено всплывающими подсказками, а ячейки содержат вложения с дополнительной информацией. Интерактивные таблицы имеют несколько уровней интерактивности и, следовательно, включают учебный материал различного уровня сложности, а также комментарии к нему. Каждый уровень таблицы становится предметом для анализа, сопоставления, обсуждения. Учебные единицы, содержащиеся в ячейках ряда таблиц, озвучены и проиллюстрированы рисунками или </a:t>
            </a:r>
            <a:r>
              <a:rPr lang="ru-RU" dirty="0" err="1"/>
              <a:t>анимациями</a:t>
            </a:r>
            <a:r>
              <a:rPr lang="ru-RU" dirty="0"/>
              <a:t>. Порционная подача материала диктуется дидактическими целями: теорию можно подкрепить содержащимися внутри таблицы примерами или, наоборот, «спрятать» формулировку правила в одно из открывающихся окон.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3024336" cy="213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335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Интерактивные тексты. </a:t>
            </a:r>
            <a:r>
              <a:rPr lang="ru-RU" sz="2400" dirty="0" smtClean="0"/>
              <a:t>Разновидностями </a:t>
            </a:r>
            <a:r>
              <a:rPr lang="ru-RU" sz="2400" dirty="0"/>
              <a:t>интерактивных текстовых ЭОР являются правила и определения, тексты и учебные словари.</a:t>
            </a:r>
          </a:p>
          <a:p>
            <a:pPr marL="0" indent="0">
              <a:buNone/>
            </a:pPr>
            <a:r>
              <a:rPr lang="ru-RU" sz="2400" dirty="0"/>
              <a:t>Теоретический материал, изложенный в </a:t>
            </a:r>
            <a:r>
              <a:rPr lang="ru-RU" sz="2400" b="1" dirty="0"/>
              <a:t>интерактивных правилах и определениях</a:t>
            </a:r>
            <a:r>
              <a:rPr lang="ru-RU" sz="2400" dirty="0"/>
              <a:t>, содержит трактовку терминов, подкрепляется примерами и иллюстрациями, которые скрыты в открывающихся вложениях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20813" cy="27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70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chemeClr val="accent2"/>
                </a:solidFill>
              </a:rPr>
              <a:t>Тренировочно</a:t>
            </a:r>
            <a:r>
              <a:rPr lang="ru-RU" b="1" dirty="0">
                <a:solidFill>
                  <a:schemeClr val="accent2"/>
                </a:solidFill>
              </a:rPr>
              <a:t>-контролирующие материалы</a:t>
            </a:r>
            <a:endParaRPr lang="ru-RU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dirty="0"/>
              <a:t>Ресурсы данного вида представляют собой электронные задания, снабженные помощью и механизмом обратной связи. Некоторые задания снабжены иллюстрациями. Основная функция заданий тренировочная на этапе закрепления и контролирующая на этапе контроля. В коллекцию входят как одиночные задания, так и тесты, представляющие собой систему электронных заданий.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933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Видеофрагменты</a:t>
            </a:r>
            <a:endParaRPr lang="ru-RU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dirty="0"/>
              <a:t>Использование видеоматериалов в образовательном процессе имеет многолетнюю историю. Наглядность, основанная на </a:t>
            </a:r>
            <a:r>
              <a:rPr lang="ru-RU" dirty="0" err="1"/>
              <a:t>слухо</a:t>
            </a:r>
            <a:r>
              <a:rPr lang="ru-RU" dirty="0"/>
              <a:t>-зрительном синтезе восприятия образа, легла в основу аудиовизуального метода преподавания учебных дисциплин. Учебные фильмы и отрывки из них сначала показывали с помощью видеопроекторов, а в последние годы стало возможно их воспроизводить на компьютере, чем, наверное, и объясняется появление видеофрагментов как вида ЭОР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4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1783001"/>
              </p:ext>
            </p:extLst>
          </p:nvPr>
        </p:nvGraphicFramePr>
        <p:xfrm>
          <a:off x="914400" y="981075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8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заключение следует сказать, что созданный на настоящий момент массив ЭОР по предметам «Русский язык» и «Литература» позволяет расширить набор педагогических приемов и методов учителя, нацелить учащихся на приобретение опыта поиска информации по предлагаемым вопросам, совершенствования своих умений и ключевых предметных компетенций. Разнообразные типы и виды ЭОР обладают вариативностью использования, способствуют поиску эффективных форм организации учебной деятельности.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765674" cy="20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63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80928"/>
            <a:ext cx="2520280" cy="2100233"/>
          </a:xfrm>
        </p:spPr>
      </p:pic>
    </p:spTree>
    <p:extLst>
      <p:ext uri="{BB962C8B-B14F-4D97-AF65-F5344CB8AC3E}">
        <p14:creationId xmlns:p14="http://schemas.microsoft.com/office/powerpoint/2010/main" val="715607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презентации использованы материалы лекции</a:t>
            </a:r>
          </a:p>
          <a:p>
            <a:pPr marL="0" indent="0">
              <a:buNone/>
            </a:pPr>
            <a:r>
              <a:rPr lang="ru-RU" dirty="0"/>
              <a:t>Руденко-Моргун О.И.</a:t>
            </a:r>
          </a:p>
          <a:p>
            <a:pPr marL="0" indent="0">
              <a:buNone/>
            </a:pPr>
            <a:r>
              <a:rPr lang="ru-RU" dirty="0"/>
              <a:t>Архангельская А.Л.</a:t>
            </a:r>
          </a:p>
          <a:p>
            <a:pPr marL="0" indent="0">
              <a:buNone/>
            </a:pPr>
            <a:r>
              <a:rPr lang="ru-RU" dirty="0"/>
              <a:t>Использование ЭОР в процессе обучения основной школы. Русский язык и 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66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4528"/>
            <a:ext cx="8568952" cy="118715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Единая коллекция цифровых образовательных ресурсов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" b="14905"/>
          <a:stretch/>
        </p:blipFill>
        <p:spPr bwMode="auto">
          <a:xfrm>
            <a:off x="539552" y="1347734"/>
            <a:ext cx="8024438" cy="516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8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Федеральный центр информационно-образовательных ресурсов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5220"/>
          <a:stretch/>
        </p:blipFill>
        <p:spPr bwMode="auto">
          <a:xfrm>
            <a:off x="493548" y="764704"/>
            <a:ext cx="8015025" cy="510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44364"/>
          </a:xfrm>
        </p:spPr>
        <p:txBody>
          <a:bodyPr>
            <a:normAutofit/>
          </a:bodyPr>
          <a:lstStyle/>
          <a:p>
            <a:r>
              <a:rPr lang="ru-RU" sz="2400" dirty="0"/>
              <a:t>«Наборы цифровых ресурсов к учебникам»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445571"/>
          </a:xfrm>
        </p:spPr>
        <p:txBody>
          <a:bodyPr>
            <a:normAutofit fontScale="55000" lnSpcReduction="20000"/>
          </a:bodyPr>
          <a:lstStyle/>
          <a:p>
            <a:pPr marL="11430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Под </a:t>
            </a:r>
            <a:r>
              <a:rPr lang="ru-RU" dirty="0" smtClean="0">
                <a:solidFill>
                  <a:srgbClr val="0070C0"/>
                </a:solidFill>
              </a:rPr>
              <a:t>данной рубрикой находятся </a:t>
            </a:r>
            <a:r>
              <a:rPr lang="ru-RU" dirty="0">
                <a:solidFill>
                  <a:srgbClr val="0070C0"/>
                </a:solidFill>
              </a:rPr>
              <a:t>автономные локальные ЭОР (иллюстрации, схемы, таблицы и пр.), поддерживающие параграфы действующих печатных </a:t>
            </a:r>
            <a:r>
              <a:rPr lang="ru-RU" dirty="0" smtClean="0">
                <a:solidFill>
                  <a:srgbClr val="0070C0"/>
                </a:solidFill>
              </a:rPr>
              <a:t>учебников.</a:t>
            </a:r>
          </a:p>
          <a:p>
            <a:pPr marL="114300" indent="0" algn="ctr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Предметная область «русский язык» представлена наборами ЭОР к учебнику и поклассовым практикам под редакцией В.В. Бабайцевой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/>
              <a:t>«Русский язык. Практика», 5 класс, под редакцией Купаловой А.Ю.;</a:t>
            </a:r>
          </a:p>
          <a:p>
            <a:r>
              <a:rPr lang="ru-RU" dirty="0"/>
              <a:t>«Русский язык. Практика», 6 класс, под редакцией Лидман-Орловой Г.К.;</a:t>
            </a:r>
          </a:p>
          <a:p>
            <a:r>
              <a:rPr lang="ru-RU" dirty="0"/>
              <a:t>«Русский язык. Практика», 7 класс, под редакцией Пименовой С.Н.;</a:t>
            </a:r>
          </a:p>
          <a:p>
            <a:r>
              <a:rPr lang="ru-RU" dirty="0"/>
              <a:t>«Русский язык. Практика», 8 класс, под редакцией Пичугова Ю.С.;</a:t>
            </a:r>
          </a:p>
          <a:p>
            <a:r>
              <a:rPr lang="ru-RU" dirty="0"/>
              <a:t>«Русский язык. Практика», 9 класс, под редакцией Пичугова Ю.С.;</a:t>
            </a:r>
          </a:p>
          <a:p>
            <a:r>
              <a:rPr lang="ru-RU" dirty="0"/>
              <a:t>«Русский язык. Теория», 5–9 классы, Бабайцева В.В., Чеснокова Л.Д.;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19560"/>
            <a:ext cx="5715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2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6140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Предметная область «литература» представлена наборами ЭОР к учебникам: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43841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«Литература. Начальный курс», 5 класс, Снежневская М. А., Хренова О. М.;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«Литература. Начальный курс», 6 класс, Снежневская М. А., </a:t>
            </a:r>
            <a:r>
              <a:rPr lang="ru-RU" dirty="0" smtClean="0"/>
              <a:t>Хренова О</a:t>
            </a:r>
            <a:r>
              <a:rPr lang="ru-RU" dirty="0"/>
              <a:t>. М.;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«Литература. Начальный курс», 7 класс, Беленький Г.И.;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«Литература. Начальный курс», 8 класс, Беленький Г.И.;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«Литература. Русская классика», 9 класс, Беленький </a:t>
            </a:r>
            <a:r>
              <a:rPr lang="ru-RU" dirty="0" smtClean="0"/>
              <a:t>Г.И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10" y="3933056"/>
            <a:ext cx="6970187" cy="19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«Инновационные учебные материалы» (ИУМ)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183880" cy="4187952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М</a:t>
            </a:r>
            <a:r>
              <a:rPr lang="ru-RU" dirty="0" smtClean="0">
                <a:solidFill>
                  <a:srgbClr val="0070C0"/>
                </a:solidFill>
              </a:rPr>
              <a:t>ультимедиа </a:t>
            </a:r>
            <a:r>
              <a:rPr lang="ru-RU" dirty="0">
                <a:solidFill>
                  <a:srgbClr val="0070C0"/>
                </a:solidFill>
              </a:rPr>
              <a:t>учебники и пособия, разработанные в соответствии с авторскими концепциями.</a:t>
            </a:r>
          </a:p>
          <a:p>
            <a:pPr marL="11430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Предметная область «русский язык» представлена следующими ЭОР:</a:t>
            </a:r>
          </a:p>
          <a:p>
            <a:r>
              <a:rPr lang="ru-RU" dirty="0"/>
              <a:t>«Речевой этикет в ситуациях и заданиях», 5 класс;</a:t>
            </a:r>
          </a:p>
          <a:p>
            <a:r>
              <a:rPr lang="ru-RU" dirty="0"/>
              <a:t>«Русский язык. 5-7 класс»;</a:t>
            </a:r>
          </a:p>
          <a:p>
            <a:r>
              <a:rPr lang="ru-RU" dirty="0"/>
              <a:t>«Учим </a:t>
            </a:r>
            <a:r>
              <a:rPr lang="ru-RU" dirty="0" smtClean="0"/>
              <a:t>правила </a:t>
            </a:r>
            <a:r>
              <a:rPr lang="ru-RU" dirty="0"/>
              <a:t>по алгоритму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5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3671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Предметная область «литература» представлена следующими ЭОР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«XIX век Отечественная история, литература и искусство</a:t>
            </a:r>
            <a:r>
              <a:rPr lang="ru-RU" dirty="0" smtClean="0"/>
              <a:t>»;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«Литература</a:t>
            </a:r>
            <a:r>
              <a:rPr lang="ru-RU" dirty="0" smtClean="0"/>
              <a:t>»;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«Соната. Мировая культура в зеркале музыкального искусства» </a:t>
            </a:r>
          </a:p>
        </p:txBody>
      </p:sp>
      <p:pic>
        <p:nvPicPr>
          <p:cNvPr id="614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9" y="3789040"/>
            <a:ext cx="8379355" cy="13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7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478</TotalTime>
  <Words>1593</Words>
  <Application>Microsoft Office PowerPoint</Application>
  <PresentationFormat>Экран (4:3)</PresentationFormat>
  <Paragraphs>153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Использование ЭОР и ЦОР на уроках русского языка и литературы.</vt:lpstr>
      <vt:lpstr>Презентация PowerPoint</vt:lpstr>
      <vt:lpstr>Презентация PowerPoint</vt:lpstr>
      <vt:lpstr>Единая коллекция цифровых образовательных ресурсов</vt:lpstr>
      <vt:lpstr>Федеральный центр информационно-образовательных ресурсов </vt:lpstr>
      <vt:lpstr>«Наборы цифровых ресурсов к учебникам»</vt:lpstr>
      <vt:lpstr>Презентация PowerPoint</vt:lpstr>
      <vt:lpstr>«Инновационные учебные материалы» (ИУМ)</vt:lpstr>
      <vt:lpstr>Презентация PowerPoint</vt:lpstr>
      <vt:lpstr>«Инструменты учебной деятельности»</vt:lpstr>
      <vt:lpstr>Презентация PowerPoint</vt:lpstr>
      <vt:lpstr>«Коллекции»</vt:lpstr>
      <vt:lpstr>Презентация PowerPoint</vt:lpstr>
      <vt:lpstr>Презентация PowerPoint</vt:lpstr>
      <vt:lpstr>Классификация ЭОР  на основании жанровых и основных функциональных особенностей. </vt:lpstr>
      <vt:lpstr>Локальные автономные ЭОР</vt:lpstr>
      <vt:lpstr>Примеры:</vt:lpstr>
      <vt:lpstr>Примеры:</vt:lpstr>
      <vt:lpstr>Электронные пособия открытой структуры </vt:lpstr>
      <vt:lpstr>Примеры:</vt:lpstr>
      <vt:lpstr>Электронные пособия закрытой структуры</vt:lpstr>
      <vt:lpstr>Типы локальных ЭОР по интерактивности:</vt:lpstr>
      <vt:lpstr>Интерактивные ЭОР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ЭОР на уроках русского языка и литературы.</dc:title>
  <dc:creator>Артем</dc:creator>
  <cp:lastModifiedBy>Артем</cp:lastModifiedBy>
  <cp:revision>21</cp:revision>
  <dcterms:created xsi:type="dcterms:W3CDTF">2012-04-08T16:53:53Z</dcterms:created>
  <dcterms:modified xsi:type="dcterms:W3CDTF">2012-04-10T18:57:13Z</dcterms:modified>
</cp:coreProperties>
</file>