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6" r:id="rId6"/>
    <p:sldId id="259" r:id="rId7"/>
    <p:sldId id="277" r:id="rId8"/>
    <p:sldId id="268" r:id="rId9"/>
    <p:sldId id="269" r:id="rId10"/>
    <p:sldId id="261" r:id="rId11"/>
    <p:sldId id="279" r:id="rId12"/>
    <p:sldId id="270" r:id="rId13"/>
    <p:sldId id="273" r:id="rId14"/>
    <p:sldId id="272" r:id="rId15"/>
    <p:sldId id="28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0b800f12c739caea0dd94939624c2493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9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0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11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 userDrawn="1"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5" name="Group 21"/>
          <p:cNvGrpSpPr>
            <a:grpSpLocks/>
          </p:cNvGrpSpPr>
          <p:nvPr userDrawn="1"/>
        </p:nvGrpSpPr>
        <p:grpSpPr bwMode="auto">
          <a:xfrm rot="-54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 userDrawn="1"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" name="Rectangle 2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C8D8-85DF-47B7-92D8-FC252FD01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EBD0-5762-4C48-AB26-CAFC9CB4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1AFD5-0D1B-46E3-8D18-351CB4C0B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9A597-C26B-4804-BD06-294FD2281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1A51-4DDF-4979-9A82-2B2E51429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3B53-324C-4BC2-A26C-F1C3B831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B42F-F8EE-491C-A704-BA9EDDF97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D7B9-5C48-495F-A233-39D5DF9BE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08DF-3C0F-424B-8C19-C7AD3AC56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FE47-6F81-4050-946C-F7DD6B875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4455-FA9B-4047-9410-50A4A3485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9"/>
          <p:cNvGrpSpPr>
            <a:grpSpLocks/>
          </p:cNvGrpSpPr>
          <p:nvPr userDrawn="1"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 userDrawn="1"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0" name="Group 15"/>
          <p:cNvGrpSpPr>
            <a:grpSpLocks/>
          </p:cNvGrpSpPr>
          <p:nvPr userDrawn="1"/>
        </p:nvGrpSpPr>
        <p:grpSpPr bwMode="auto">
          <a:xfrm rot="-54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 userDrawn="1"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58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9FA0DF-9CEA-44EE-A164-07C61658F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6" name="Group 21"/>
          <p:cNvGrpSpPr>
            <a:grpSpLocks/>
          </p:cNvGrpSpPr>
          <p:nvPr userDrawn="1"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6"/>
              <a:ext cx="612" cy="1113"/>
            </a:xfrm>
            <a:custGeom>
              <a:avLst/>
              <a:gdLst/>
              <a:ahLst/>
              <a:cxnLst>
                <a:cxn ang="0">
                  <a:pos x="821" y="35"/>
                </a:cxn>
                <a:cxn ang="0">
                  <a:pos x="673" y="8"/>
                </a:cxn>
                <a:cxn ang="0">
                  <a:pos x="642" y="165"/>
                </a:cxn>
                <a:cxn ang="0">
                  <a:pos x="669" y="584"/>
                </a:cxn>
                <a:cxn ang="0">
                  <a:pos x="609" y="596"/>
                </a:cxn>
                <a:cxn ang="0">
                  <a:pos x="397" y="620"/>
                </a:cxn>
                <a:cxn ang="0">
                  <a:pos x="117" y="969"/>
                </a:cxn>
                <a:cxn ang="0">
                  <a:pos x="68" y="1145"/>
                </a:cxn>
                <a:cxn ang="0">
                  <a:pos x="45" y="1310"/>
                </a:cxn>
                <a:cxn ang="0">
                  <a:pos x="49" y="1475"/>
                </a:cxn>
                <a:cxn ang="0">
                  <a:pos x="84" y="1652"/>
                </a:cxn>
                <a:cxn ang="0">
                  <a:pos x="33" y="1856"/>
                </a:cxn>
                <a:cxn ang="0">
                  <a:pos x="5" y="2074"/>
                </a:cxn>
                <a:cxn ang="0">
                  <a:pos x="1065" y="2167"/>
                </a:cxn>
                <a:cxn ang="0">
                  <a:pos x="694" y="2018"/>
                </a:cxn>
                <a:cxn ang="0">
                  <a:pos x="1176" y="2036"/>
                </a:cxn>
                <a:cxn ang="0">
                  <a:pos x="1215" y="1862"/>
                </a:cxn>
                <a:cxn ang="0">
                  <a:pos x="579" y="1802"/>
                </a:cxn>
                <a:cxn ang="0">
                  <a:pos x="475" y="1639"/>
                </a:cxn>
                <a:cxn ang="0">
                  <a:pos x="562" y="1614"/>
                </a:cxn>
                <a:cxn ang="0">
                  <a:pos x="966" y="1598"/>
                </a:cxn>
                <a:cxn ang="0">
                  <a:pos x="1172" y="1437"/>
                </a:cxn>
                <a:cxn ang="0">
                  <a:pos x="467" y="1327"/>
                </a:cxn>
                <a:cxn ang="0">
                  <a:pos x="240" y="1385"/>
                </a:cxn>
                <a:cxn ang="0">
                  <a:pos x="238" y="1251"/>
                </a:cxn>
                <a:cxn ang="0">
                  <a:pos x="259" y="1141"/>
                </a:cxn>
                <a:cxn ang="0">
                  <a:pos x="291" y="1054"/>
                </a:cxn>
                <a:cxn ang="0">
                  <a:pos x="347" y="1015"/>
                </a:cxn>
                <a:cxn ang="0">
                  <a:pos x="624" y="1095"/>
                </a:cxn>
                <a:cxn ang="0">
                  <a:pos x="707" y="1136"/>
                </a:cxn>
                <a:cxn ang="0">
                  <a:pos x="698" y="1190"/>
                </a:cxn>
                <a:cxn ang="0">
                  <a:pos x="726" y="1240"/>
                </a:cxn>
                <a:cxn ang="0">
                  <a:pos x="747" y="1323"/>
                </a:cxn>
                <a:cxn ang="0">
                  <a:pos x="831" y="1252"/>
                </a:cxn>
                <a:cxn ang="0">
                  <a:pos x="851" y="1214"/>
                </a:cxn>
                <a:cxn ang="0">
                  <a:pos x="929" y="1294"/>
                </a:cxn>
                <a:cxn ang="0">
                  <a:pos x="953" y="1288"/>
                </a:cxn>
                <a:cxn ang="0">
                  <a:pos x="974" y="1279"/>
                </a:cxn>
                <a:cxn ang="0">
                  <a:pos x="991" y="1266"/>
                </a:cxn>
                <a:cxn ang="0">
                  <a:pos x="1005" y="1245"/>
                </a:cxn>
                <a:cxn ang="0">
                  <a:pos x="1007" y="1190"/>
                </a:cxn>
                <a:cxn ang="0">
                  <a:pos x="1073" y="1252"/>
                </a:cxn>
                <a:cxn ang="0">
                  <a:pos x="1097" y="1243"/>
                </a:cxn>
                <a:cxn ang="0">
                  <a:pos x="1112" y="1229"/>
                </a:cxn>
                <a:cxn ang="0">
                  <a:pos x="1123" y="1206"/>
                </a:cxn>
                <a:cxn ang="0">
                  <a:pos x="1056" y="1103"/>
                </a:cxn>
                <a:cxn ang="0">
                  <a:pos x="1024" y="1057"/>
                </a:cxn>
                <a:cxn ang="0">
                  <a:pos x="1007" y="999"/>
                </a:cxn>
                <a:cxn ang="0">
                  <a:pos x="865" y="622"/>
                </a:cxn>
                <a:cxn ang="0">
                  <a:pos x="884" y="573"/>
                </a:cxn>
                <a:cxn ang="0">
                  <a:pos x="805" y="166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6"/>
              <a:ext cx="103" cy="2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6" y="0"/>
                </a:cxn>
                <a:cxn ang="0">
                  <a:pos x="208" y="27"/>
                </a:cxn>
                <a:cxn ang="0">
                  <a:pos x="2" y="41"/>
                </a:cxn>
                <a:cxn ang="0">
                  <a:pos x="0" y="14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6"/>
              <a:ext cx="70" cy="2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0" y="0"/>
                </a:cxn>
                <a:cxn ang="0">
                  <a:pos x="141" y="29"/>
                </a:cxn>
                <a:cxn ang="0">
                  <a:pos x="2" y="38"/>
                </a:cxn>
                <a:cxn ang="0">
                  <a:pos x="0" y="10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10"/>
              <a:ext cx="42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0"/>
                </a:cxn>
                <a:cxn ang="0">
                  <a:pos x="84" y="28"/>
                </a:cxn>
                <a:cxn ang="0">
                  <a:pos x="1" y="34"/>
                </a:cxn>
                <a:cxn ang="0">
                  <a:pos x="0" y="5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8" y="3410"/>
              <a:ext cx="1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8" y="0"/>
                </a:cxn>
                <a:cxn ang="0">
                  <a:pos x="39" y="28"/>
                </a:cxn>
                <a:cxn ang="0">
                  <a:pos x="2" y="30"/>
                </a:cxn>
                <a:cxn ang="0">
                  <a:pos x="0" y="3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8" y="2954"/>
              <a:ext cx="78" cy="2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5" y="0"/>
                </a:cxn>
                <a:cxn ang="0">
                  <a:pos x="158" y="400"/>
                </a:cxn>
                <a:cxn ang="0">
                  <a:pos x="12" y="413"/>
                </a:cxn>
                <a:cxn ang="0">
                  <a:pos x="0" y="11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0"/>
                </a:cxn>
                <a:cxn ang="0">
                  <a:pos x="68" y="398"/>
                </a:cxn>
                <a:cxn ang="0">
                  <a:pos x="47" y="2"/>
                </a:cxn>
                <a:cxn ang="0">
                  <a:pos x="0" y="0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1" y="2955"/>
              <a:ext cx="33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7"/>
                </a:cxn>
                <a:cxn ang="0">
                  <a:pos x="68" y="402"/>
                </a:cxn>
                <a:cxn ang="0">
                  <a:pos x="56" y="0"/>
                </a:cxn>
                <a:cxn ang="0">
                  <a:pos x="0" y="0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2" y="2883"/>
              <a:ext cx="81" cy="6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35"/>
                </a:cxn>
                <a:cxn ang="0">
                  <a:pos x="163" y="127"/>
                </a:cxn>
                <a:cxn ang="0">
                  <a:pos x="157" y="0"/>
                </a:cxn>
                <a:cxn ang="0">
                  <a:pos x="0" y="5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99"/>
                </a:cxn>
                <a:cxn ang="0">
                  <a:pos x="47" y="397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7" y="2955"/>
              <a:ext cx="21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7"/>
                </a:cxn>
                <a:cxn ang="0">
                  <a:pos x="42" y="403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3"/>
              <a:ext cx="52" cy="6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131"/>
                </a:cxn>
                <a:cxn ang="0">
                  <a:pos x="107" y="123"/>
                </a:cxn>
                <a:cxn ang="0">
                  <a:pos x="103" y="0"/>
                </a:cxn>
                <a:cxn ang="0">
                  <a:pos x="0" y="8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99"/>
                </a:cxn>
                <a:cxn ang="0">
                  <a:pos x="33" y="397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4"/>
                </a:cxn>
                <a:cxn ang="0">
                  <a:pos x="25" y="40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2" y="2883"/>
              <a:ext cx="2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  <a:cxn ang="0">
                  <a:pos x="56" y="124"/>
                </a:cxn>
                <a:cxn ang="0">
                  <a:pos x="53" y="4"/>
                </a:cxn>
                <a:cxn ang="0">
                  <a:pos x="0" y="0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3"/>
              <a:ext cx="9" cy="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9"/>
                </a:cxn>
                <a:cxn ang="0">
                  <a:pos x="20" y="124"/>
                </a:cxn>
                <a:cxn ang="0">
                  <a:pos x="17" y="4"/>
                </a:cxn>
                <a:cxn ang="0">
                  <a:pos x="1" y="0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40" y="3182"/>
              <a:ext cx="281" cy="511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353" y="0"/>
                </a:cxn>
                <a:cxn ang="0">
                  <a:pos x="330" y="19"/>
                </a:cxn>
                <a:cxn ang="0">
                  <a:pos x="308" y="37"/>
                </a:cxn>
                <a:cxn ang="0">
                  <a:pos x="286" y="57"/>
                </a:cxn>
                <a:cxn ang="0">
                  <a:pos x="265" y="78"/>
                </a:cxn>
                <a:cxn ang="0">
                  <a:pos x="244" y="98"/>
                </a:cxn>
                <a:cxn ang="0">
                  <a:pos x="225" y="119"/>
                </a:cxn>
                <a:cxn ang="0">
                  <a:pos x="206" y="141"/>
                </a:cxn>
                <a:cxn ang="0">
                  <a:pos x="189" y="163"/>
                </a:cxn>
                <a:cxn ang="0">
                  <a:pos x="172" y="185"/>
                </a:cxn>
                <a:cxn ang="0">
                  <a:pos x="155" y="208"/>
                </a:cxn>
                <a:cxn ang="0">
                  <a:pos x="140" y="231"/>
                </a:cxn>
                <a:cxn ang="0">
                  <a:pos x="125" y="255"/>
                </a:cxn>
                <a:cxn ang="0">
                  <a:pos x="110" y="279"/>
                </a:cxn>
                <a:cxn ang="0">
                  <a:pos x="97" y="303"/>
                </a:cxn>
                <a:cxn ang="0">
                  <a:pos x="84" y="329"/>
                </a:cxn>
                <a:cxn ang="0">
                  <a:pos x="73" y="354"/>
                </a:cxn>
                <a:cxn ang="0">
                  <a:pos x="44" y="430"/>
                </a:cxn>
                <a:cxn ang="0">
                  <a:pos x="21" y="510"/>
                </a:cxn>
                <a:cxn ang="0">
                  <a:pos x="7" y="590"/>
                </a:cxn>
                <a:cxn ang="0">
                  <a:pos x="0" y="674"/>
                </a:cxn>
                <a:cxn ang="0">
                  <a:pos x="1" y="760"/>
                </a:cxn>
                <a:cxn ang="0">
                  <a:pos x="11" y="846"/>
                </a:cxn>
                <a:cxn ang="0">
                  <a:pos x="28" y="934"/>
                </a:cxn>
                <a:cxn ang="0">
                  <a:pos x="54" y="1022"/>
                </a:cxn>
                <a:cxn ang="0">
                  <a:pos x="117" y="959"/>
                </a:cxn>
                <a:cxn ang="0">
                  <a:pos x="173" y="949"/>
                </a:cxn>
                <a:cxn ang="0">
                  <a:pos x="167" y="897"/>
                </a:cxn>
                <a:cxn ang="0">
                  <a:pos x="156" y="849"/>
                </a:cxn>
                <a:cxn ang="0">
                  <a:pos x="149" y="805"/>
                </a:cxn>
                <a:cxn ang="0">
                  <a:pos x="147" y="761"/>
                </a:cxn>
                <a:cxn ang="0">
                  <a:pos x="149" y="718"/>
                </a:cxn>
                <a:cxn ang="0">
                  <a:pos x="155" y="674"/>
                </a:cxn>
                <a:cxn ang="0">
                  <a:pos x="163" y="632"/>
                </a:cxn>
                <a:cxn ang="0">
                  <a:pos x="173" y="587"/>
                </a:cxn>
                <a:cxn ang="0">
                  <a:pos x="185" y="540"/>
                </a:cxn>
                <a:cxn ang="0">
                  <a:pos x="246" y="398"/>
                </a:cxn>
                <a:cxn ang="0">
                  <a:pos x="308" y="375"/>
                </a:cxn>
                <a:cxn ang="0">
                  <a:pos x="392" y="392"/>
                </a:cxn>
                <a:cxn ang="0">
                  <a:pos x="499" y="415"/>
                </a:cxn>
                <a:cxn ang="0">
                  <a:pos x="493" y="136"/>
                </a:cxn>
                <a:cxn ang="0">
                  <a:pos x="566" y="136"/>
                </a:cxn>
                <a:cxn ang="0">
                  <a:pos x="566" y="0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5" y="3665"/>
              <a:ext cx="502" cy="319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34" y="243"/>
                </a:cxn>
                <a:cxn ang="0">
                  <a:pos x="0" y="294"/>
                </a:cxn>
                <a:cxn ang="0">
                  <a:pos x="6" y="479"/>
                </a:cxn>
                <a:cxn ang="0">
                  <a:pos x="388" y="570"/>
                </a:cxn>
                <a:cxn ang="0">
                  <a:pos x="1007" y="638"/>
                </a:cxn>
                <a:cxn ang="0">
                  <a:pos x="1007" y="518"/>
                </a:cxn>
                <a:cxn ang="0">
                  <a:pos x="535" y="468"/>
                </a:cxn>
                <a:cxn ang="0">
                  <a:pos x="365" y="439"/>
                </a:cxn>
                <a:cxn ang="0">
                  <a:pos x="304" y="385"/>
                </a:cxn>
                <a:cxn ang="0">
                  <a:pos x="299" y="299"/>
                </a:cxn>
                <a:cxn ang="0">
                  <a:pos x="299" y="124"/>
                </a:cxn>
                <a:cxn ang="0">
                  <a:pos x="293" y="99"/>
                </a:cxn>
                <a:cxn ang="0">
                  <a:pos x="286" y="76"/>
                </a:cxn>
                <a:cxn ang="0">
                  <a:pos x="279" y="56"/>
                </a:cxn>
                <a:cxn ang="0">
                  <a:pos x="272" y="40"/>
                </a:cxn>
                <a:cxn ang="0">
                  <a:pos x="264" y="26"/>
                </a:cxn>
                <a:cxn ang="0">
                  <a:pos x="256" y="16"/>
                </a:cxn>
                <a:cxn ang="0">
                  <a:pos x="247" y="8"/>
                </a:cxn>
                <a:cxn ang="0">
                  <a:pos x="238" y="2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201" y="3"/>
                </a:cxn>
                <a:cxn ang="0">
                  <a:pos x="185" y="8"/>
                </a:cxn>
                <a:cxn ang="0">
                  <a:pos x="168" y="16"/>
                </a:cxn>
                <a:cxn ang="0">
                  <a:pos x="150" y="27"/>
                </a:cxn>
                <a:cxn ang="0">
                  <a:pos x="129" y="40"/>
                </a:cxn>
                <a:cxn ang="0">
                  <a:pos x="107" y="56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4" y="3617"/>
              <a:ext cx="37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9" y="39"/>
                </a:cxn>
                <a:cxn ang="0">
                  <a:pos x="753" y="101"/>
                </a:cxn>
                <a:cxn ang="0">
                  <a:pos x="7" y="61"/>
                </a:cxn>
                <a:cxn ang="0">
                  <a:pos x="0" y="0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4" y="0"/>
                </a:cxn>
                <a:cxn ang="0">
                  <a:pos x="64" y="114"/>
                </a:cxn>
                <a:cxn ang="0">
                  <a:pos x="0" y="182"/>
                </a:cxn>
                <a:cxn ang="0">
                  <a:pos x="3" y="5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8" y="3795"/>
              <a:ext cx="18" cy="8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73"/>
                </a:cxn>
                <a:cxn ang="0">
                  <a:pos x="39" y="125"/>
                </a:cxn>
                <a:cxn ang="0">
                  <a:pos x="39" y="0"/>
                </a:cxn>
                <a:cxn ang="0">
                  <a:pos x="0" y="51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8" cy="117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14" y="0"/>
                </a:cxn>
                <a:cxn ang="0">
                  <a:pos x="214" y="74"/>
                </a:cxn>
                <a:cxn ang="0">
                  <a:pos x="6" y="232"/>
                </a:cxn>
                <a:cxn ang="0">
                  <a:pos x="0" y="165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8" y="0"/>
                </a:cxn>
                <a:cxn ang="0">
                  <a:pos x="255" y="426"/>
                </a:cxn>
                <a:cxn ang="0">
                  <a:pos x="171" y="443"/>
                </a:cxn>
                <a:cxn ang="0">
                  <a:pos x="104" y="449"/>
                </a:cxn>
                <a:cxn ang="0">
                  <a:pos x="25" y="443"/>
                </a:cxn>
                <a:cxn ang="0">
                  <a:pos x="23" y="373"/>
                </a:cxn>
                <a:cxn ang="0">
                  <a:pos x="17" y="220"/>
                </a:cxn>
                <a:cxn ang="0">
                  <a:pos x="9" y="72"/>
                </a:cxn>
                <a:cxn ang="0">
                  <a:pos x="0" y="15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2"/>
                </a:cxn>
                <a:cxn ang="0">
                  <a:pos x="27" y="11"/>
                </a:cxn>
                <a:cxn ang="0">
                  <a:pos x="40" y="11"/>
                </a:cxn>
                <a:cxn ang="0">
                  <a:pos x="54" y="10"/>
                </a:cxn>
                <a:cxn ang="0">
                  <a:pos x="68" y="9"/>
                </a:cxn>
                <a:cxn ang="0">
                  <a:pos x="80" y="8"/>
                </a:cxn>
                <a:cxn ang="0">
                  <a:pos x="94" y="8"/>
                </a:cxn>
                <a:cxn ang="0">
                  <a:pos x="108" y="6"/>
                </a:cxn>
                <a:cxn ang="0">
                  <a:pos x="121" y="5"/>
                </a:cxn>
                <a:cxn ang="0">
                  <a:pos x="134" y="4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6" y="1"/>
                </a:cxn>
                <a:cxn ang="0">
                  <a:pos x="200" y="1"/>
                </a:cxn>
                <a:cxn ang="0">
                  <a:pos x="213" y="0"/>
                </a:cxn>
                <a:cxn ang="0">
                  <a:pos x="220" y="106"/>
                </a:cxn>
                <a:cxn ang="0">
                  <a:pos x="228" y="212"/>
                </a:cxn>
                <a:cxn ang="0">
                  <a:pos x="235" y="319"/>
                </a:cxn>
                <a:cxn ang="0">
                  <a:pos x="242" y="425"/>
                </a:cxn>
                <a:cxn ang="0">
                  <a:pos x="232" y="427"/>
                </a:cxn>
                <a:cxn ang="0">
                  <a:pos x="222" y="429"/>
                </a:cxn>
                <a:cxn ang="0">
                  <a:pos x="213" y="430"/>
                </a:cxn>
                <a:cxn ang="0">
                  <a:pos x="202" y="433"/>
                </a:cxn>
                <a:cxn ang="0">
                  <a:pos x="192" y="435"/>
                </a:cxn>
                <a:cxn ang="0">
                  <a:pos x="183" y="436"/>
                </a:cxn>
                <a:cxn ang="0">
                  <a:pos x="173" y="438"/>
                </a:cxn>
                <a:cxn ang="0">
                  <a:pos x="163" y="441"/>
                </a:cxn>
                <a:cxn ang="0">
                  <a:pos x="155" y="442"/>
                </a:cxn>
                <a:cxn ang="0">
                  <a:pos x="146" y="442"/>
                </a:cxn>
                <a:cxn ang="0">
                  <a:pos x="138" y="443"/>
                </a:cxn>
                <a:cxn ang="0">
                  <a:pos x="130" y="444"/>
                </a:cxn>
                <a:cxn ang="0">
                  <a:pos x="122" y="445"/>
                </a:cxn>
                <a:cxn ang="0">
                  <a:pos x="114" y="445"/>
                </a:cxn>
                <a:cxn ang="0">
                  <a:pos x="105" y="447"/>
                </a:cxn>
                <a:cxn ang="0">
                  <a:pos x="96" y="447"/>
                </a:cxn>
                <a:cxn ang="0">
                  <a:pos x="87" y="445"/>
                </a:cxn>
                <a:cxn ang="0">
                  <a:pos x="79" y="444"/>
                </a:cxn>
                <a:cxn ang="0">
                  <a:pos x="70" y="444"/>
                </a:cxn>
                <a:cxn ang="0">
                  <a:pos x="62" y="443"/>
                </a:cxn>
                <a:cxn ang="0">
                  <a:pos x="53" y="442"/>
                </a:cxn>
                <a:cxn ang="0">
                  <a:pos x="45" y="441"/>
                </a:cxn>
                <a:cxn ang="0">
                  <a:pos x="35" y="441"/>
                </a:cxn>
                <a:cxn ang="0">
                  <a:pos x="26" y="440"/>
                </a:cxn>
                <a:cxn ang="0">
                  <a:pos x="24" y="369"/>
                </a:cxn>
                <a:cxn ang="0">
                  <a:pos x="18" y="217"/>
                </a:cxn>
                <a:cxn ang="0">
                  <a:pos x="9" y="70"/>
                </a:cxn>
                <a:cxn ang="0">
                  <a:pos x="0" y="13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9" y="3183"/>
              <a:ext cx="112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25" y="11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62" y="9"/>
                </a:cxn>
                <a:cxn ang="0">
                  <a:pos x="75" y="8"/>
                </a:cxn>
                <a:cxn ang="0">
                  <a:pos x="87" y="8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4"/>
                </a:cxn>
                <a:cxn ang="0">
                  <a:pos x="149" y="3"/>
                </a:cxn>
                <a:cxn ang="0">
                  <a:pos x="161" y="2"/>
                </a:cxn>
                <a:cxn ang="0">
                  <a:pos x="174" y="1"/>
                </a:cxn>
                <a:cxn ang="0">
                  <a:pos x="185" y="1"/>
                </a:cxn>
                <a:cxn ang="0">
                  <a:pos x="198" y="0"/>
                </a:cxn>
                <a:cxn ang="0">
                  <a:pos x="205" y="106"/>
                </a:cxn>
                <a:cxn ang="0">
                  <a:pos x="212" y="212"/>
                </a:cxn>
                <a:cxn ang="0">
                  <a:pos x="219" y="319"/>
                </a:cxn>
                <a:cxn ang="0">
                  <a:pos x="226" y="425"/>
                </a:cxn>
                <a:cxn ang="0">
                  <a:pos x="216" y="427"/>
                </a:cxn>
                <a:cxn ang="0">
                  <a:pos x="208" y="429"/>
                </a:cxn>
                <a:cxn ang="0">
                  <a:pos x="199" y="432"/>
                </a:cxn>
                <a:cxn ang="0">
                  <a:pos x="190" y="433"/>
                </a:cxn>
                <a:cxn ang="0">
                  <a:pos x="182" y="435"/>
                </a:cxn>
                <a:cxn ang="0">
                  <a:pos x="173" y="437"/>
                </a:cxn>
                <a:cxn ang="0">
                  <a:pos x="164" y="438"/>
                </a:cxn>
                <a:cxn ang="0">
                  <a:pos x="154" y="441"/>
                </a:cxn>
                <a:cxn ang="0">
                  <a:pos x="146" y="442"/>
                </a:cxn>
                <a:cxn ang="0">
                  <a:pos x="137" y="442"/>
                </a:cxn>
                <a:cxn ang="0">
                  <a:pos x="129" y="443"/>
                </a:cxn>
                <a:cxn ang="0">
                  <a:pos x="121" y="444"/>
                </a:cxn>
                <a:cxn ang="0">
                  <a:pos x="113" y="445"/>
                </a:cxn>
                <a:cxn ang="0">
                  <a:pos x="105" y="445"/>
                </a:cxn>
                <a:cxn ang="0">
                  <a:pos x="96" y="447"/>
                </a:cxn>
                <a:cxn ang="0">
                  <a:pos x="87" y="447"/>
                </a:cxn>
                <a:cxn ang="0">
                  <a:pos x="79" y="445"/>
                </a:cxn>
                <a:cxn ang="0">
                  <a:pos x="73" y="444"/>
                </a:cxn>
                <a:cxn ang="0">
                  <a:pos x="64" y="443"/>
                </a:cxn>
                <a:cxn ang="0">
                  <a:pos x="56" y="442"/>
                </a:cxn>
                <a:cxn ang="0">
                  <a:pos x="48" y="442"/>
                </a:cxn>
                <a:cxn ang="0">
                  <a:pos x="41" y="441"/>
                </a:cxn>
                <a:cxn ang="0">
                  <a:pos x="33" y="440"/>
                </a:cxn>
                <a:cxn ang="0">
                  <a:pos x="26" y="438"/>
                </a:cxn>
                <a:cxn ang="0">
                  <a:pos x="25" y="369"/>
                </a:cxn>
                <a:cxn ang="0">
                  <a:pos x="20" y="217"/>
                </a:cxn>
                <a:cxn ang="0">
                  <a:pos x="10" y="70"/>
                </a:cxn>
                <a:cxn ang="0">
                  <a:pos x="0" y="13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3" y="11"/>
                </a:cxn>
                <a:cxn ang="0">
                  <a:pos x="46" y="10"/>
                </a:cxn>
                <a:cxn ang="0">
                  <a:pos x="69" y="8"/>
                </a:cxn>
                <a:cxn ang="0">
                  <a:pos x="92" y="6"/>
                </a:cxn>
                <a:cxn ang="0">
                  <a:pos x="114" y="4"/>
                </a:cxn>
                <a:cxn ang="0">
                  <a:pos x="137" y="3"/>
                </a:cxn>
                <a:cxn ang="0">
                  <a:pos x="160" y="1"/>
                </a:cxn>
                <a:cxn ang="0">
                  <a:pos x="183" y="0"/>
                </a:cxn>
                <a:cxn ang="0">
                  <a:pos x="190" y="107"/>
                </a:cxn>
                <a:cxn ang="0">
                  <a:pos x="197" y="213"/>
                </a:cxn>
                <a:cxn ang="0">
                  <a:pos x="204" y="320"/>
                </a:cxn>
                <a:cxn ang="0">
                  <a:pos x="211" y="426"/>
                </a:cxn>
                <a:cxn ang="0">
                  <a:pos x="203" y="428"/>
                </a:cxn>
                <a:cxn ang="0">
                  <a:pos x="195" y="429"/>
                </a:cxn>
                <a:cxn ang="0">
                  <a:pos x="187" y="432"/>
                </a:cxn>
                <a:cxn ang="0">
                  <a:pos x="179" y="433"/>
                </a:cxn>
                <a:cxn ang="0">
                  <a:pos x="169" y="435"/>
                </a:cxn>
                <a:cxn ang="0">
                  <a:pos x="161" y="437"/>
                </a:cxn>
                <a:cxn ang="0">
                  <a:pos x="153" y="438"/>
                </a:cxn>
                <a:cxn ang="0">
                  <a:pos x="145" y="441"/>
                </a:cxn>
                <a:cxn ang="0">
                  <a:pos x="137" y="442"/>
                </a:cxn>
                <a:cxn ang="0">
                  <a:pos x="128" y="442"/>
                </a:cxn>
                <a:cxn ang="0">
                  <a:pos x="120" y="443"/>
                </a:cxn>
                <a:cxn ang="0">
                  <a:pos x="112" y="444"/>
                </a:cxn>
                <a:cxn ang="0">
                  <a:pos x="104" y="445"/>
                </a:cxn>
                <a:cxn ang="0">
                  <a:pos x="96" y="445"/>
                </a:cxn>
                <a:cxn ang="0">
                  <a:pos x="87" y="447"/>
                </a:cxn>
                <a:cxn ang="0">
                  <a:pos x="78" y="447"/>
                </a:cxn>
                <a:cxn ang="0">
                  <a:pos x="72" y="445"/>
                </a:cxn>
                <a:cxn ang="0">
                  <a:pos x="66" y="444"/>
                </a:cxn>
                <a:cxn ang="0">
                  <a:pos x="59" y="443"/>
                </a:cxn>
                <a:cxn ang="0">
                  <a:pos x="53" y="441"/>
                </a:cxn>
                <a:cxn ang="0">
                  <a:pos x="46" y="440"/>
                </a:cxn>
                <a:cxn ang="0">
                  <a:pos x="39" y="438"/>
                </a:cxn>
                <a:cxn ang="0">
                  <a:pos x="34" y="437"/>
                </a:cxn>
                <a:cxn ang="0">
                  <a:pos x="27" y="436"/>
                </a:cxn>
                <a:cxn ang="0">
                  <a:pos x="27" y="367"/>
                </a:cxn>
                <a:cxn ang="0">
                  <a:pos x="21" y="216"/>
                </a:cxn>
                <a:cxn ang="0">
                  <a:pos x="11" y="70"/>
                </a:cxn>
                <a:cxn ang="0">
                  <a:pos x="0" y="13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9" cy="2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11"/>
                </a:cxn>
                <a:cxn ang="0">
                  <a:pos x="42" y="10"/>
                </a:cxn>
                <a:cxn ang="0">
                  <a:pos x="63" y="8"/>
                </a:cxn>
                <a:cxn ang="0">
                  <a:pos x="84" y="7"/>
                </a:cxn>
                <a:cxn ang="0">
                  <a:pos x="105" y="4"/>
                </a:cxn>
                <a:cxn ang="0">
                  <a:pos x="126" y="3"/>
                </a:cxn>
                <a:cxn ang="0">
                  <a:pos x="147" y="1"/>
                </a:cxn>
                <a:cxn ang="0">
                  <a:pos x="167" y="0"/>
                </a:cxn>
                <a:cxn ang="0">
                  <a:pos x="175" y="106"/>
                </a:cxn>
                <a:cxn ang="0">
                  <a:pos x="182" y="212"/>
                </a:cxn>
                <a:cxn ang="0">
                  <a:pos x="189" y="319"/>
                </a:cxn>
                <a:cxn ang="0">
                  <a:pos x="196" y="425"/>
                </a:cxn>
                <a:cxn ang="0">
                  <a:pos x="188" y="427"/>
                </a:cxn>
                <a:cxn ang="0">
                  <a:pos x="181" y="429"/>
                </a:cxn>
                <a:cxn ang="0">
                  <a:pos x="173" y="431"/>
                </a:cxn>
                <a:cxn ang="0">
                  <a:pos x="166" y="433"/>
                </a:cxn>
                <a:cxn ang="0">
                  <a:pos x="158" y="434"/>
                </a:cxn>
                <a:cxn ang="0">
                  <a:pos x="151" y="436"/>
                </a:cxn>
                <a:cxn ang="0">
                  <a:pos x="143" y="437"/>
                </a:cxn>
                <a:cxn ang="0">
                  <a:pos x="136" y="440"/>
                </a:cxn>
                <a:cxn ang="0">
                  <a:pos x="128" y="441"/>
                </a:cxn>
                <a:cxn ang="0">
                  <a:pos x="119" y="441"/>
                </a:cxn>
                <a:cxn ang="0">
                  <a:pos x="111" y="442"/>
                </a:cxn>
                <a:cxn ang="0">
                  <a:pos x="103" y="443"/>
                </a:cxn>
                <a:cxn ang="0">
                  <a:pos x="95" y="444"/>
                </a:cxn>
                <a:cxn ang="0">
                  <a:pos x="87" y="444"/>
                </a:cxn>
                <a:cxn ang="0">
                  <a:pos x="78" y="446"/>
                </a:cxn>
                <a:cxn ang="0">
                  <a:pos x="69" y="446"/>
                </a:cxn>
                <a:cxn ang="0">
                  <a:pos x="64" y="444"/>
                </a:cxn>
                <a:cxn ang="0">
                  <a:pos x="58" y="443"/>
                </a:cxn>
                <a:cxn ang="0">
                  <a:pos x="53" y="441"/>
                </a:cxn>
                <a:cxn ang="0">
                  <a:pos x="48" y="440"/>
                </a:cxn>
                <a:cxn ang="0">
                  <a:pos x="43" y="439"/>
                </a:cxn>
                <a:cxn ang="0">
                  <a:pos x="37" y="436"/>
                </a:cxn>
                <a:cxn ang="0">
                  <a:pos x="33" y="435"/>
                </a:cxn>
                <a:cxn ang="0">
                  <a:pos x="27" y="434"/>
                </a:cxn>
                <a:cxn ang="0">
                  <a:pos x="27" y="365"/>
                </a:cxn>
                <a:cxn ang="0">
                  <a:pos x="21" y="214"/>
                </a:cxn>
                <a:cxn ang="0">
                  <a:pos x="11" y="69"/>
                </a:cxn>
                <a:cxn ang="0">
                  <a:pos x="0" y="12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9" y="11"/>
                </a:cxn>
                <a:cxn ang="0">
                  <a:pos x="38" y="10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5" y="4"/>
                </a:cxn>
                <a:cxn ang="0">
                  <a:pos x="114" y="3"/>
                </a:cxn>
                <a:cxn ang="0">
                  <a:pos x="133" y="1"/>
                </a:cxn>
                <a:cxn ang="0">
                  <a:pos x="152" y="0"/>
                </a:cxn>
                <a:cxn ang="0">
                  <a:pos x="159" y="106"/>
                </a:cxn>
                <a:cxn ang="0">
                  <a:pos x="165" y="213"/>
                </a:cxn>
                <a:cxn ang="0">
                  <a:pos x="172" y="320"/>
                </a:cxn>
                <a:cxn ang="0">
                  <a:pos x="180" y="426"/>
                </a:cxn>
                <a:cxn ang="0">
                  <a:pos x="174" y="427"/>
                </a:cxn>
                <a:cxn ang="0">
                  <a:pos x="167" y="429"/>
                </a:cxn>
                <a:cxn ang="0">
                  <a:pos x="160" y="431"/>
                </a:cxn>
                <a:cxn ang="0">
                  <a:pos x="153" y="433"/>
                </a:cxn>
                <a:cxn ang="0">
                  <a:pos x="146" y="434"/>
                </a:cxn>
                <a:cxn ang="0">
                  <a:pos x="139" y="436"/>
                </a:cxn>
                <a:cxn ang="0">
                  <a:pos x="133" y="437"/>
                </a:cxn>
                <a:cxn ang="0">
                  <a:pos x="126" y="440"/>
                </a:cxn>
                <a:cxn ang="0">
                  <a:pos x="118" y="441"/>
                </a:cxn>
                <a:cxn ang="0">
                  <a:pos x="109" y="441"/>
                </a:cxn>
                <a:cxn ang="0">
                  <a:pos x="101" y="442"/>
                </a:cxn>
                <a:cxn ang="0">
                  <a:pos x="93" y="443"/>
                </a:cxn>
                <a:cxn ang="0">
                  <a:pos x="85" y="444"/>
                </a:cxn>
                <a:cxn ang="0">
                  <a:pos x="77" y="444"/>
                </a:cxn>
                <a:cxn ang="0">
                  <a:pos x="68" y="446"/>
                </a:cxn>
                <a:cxn ang="0">
                  <a:pos x="59" y="446"/>
                </a:cxn>
                <a:cxn ang="0">
                  <a:pos x="51" y="442"/>
                </a:cxn>
                <a:cxn ang="0">
                  <a:pos x="42" y="439"/>
                </a:cxn>
                <a:cxn ang="0">
                  <a:pos x="34" y="435"/>
                </a:cxn>
                <a:cxn ang="0">
                  <a:pos x="26" y="433"/>
                </a:cxn>
                <a:cxn ang="0">
                  <a:pos x="28" y="413"/>
                </a:cxn>
                <a:cxn ang="0">
                  <a:pos x="27" y="364"/>
                </a:cxn>
                <a:cxn ang="0">
                  <a:pos x="25" y="293"/>
                </a:cxn>
                <a:cxn ang="0">
                  <a:pos x="21" y="214"/>
                </a:cxn>
                <a:cxn ang="0">
                  <a:pos x="17" y="136"/>
                </a:cxn>
                <a:cxn ang="0">
                  <a:pos x="11" y="69"/>
                </a:cxn>
                <a:cxn ang="0">
                  <a:pos x="5" y="25"/>
                </a:cxn>
                <a:cxn ang="0">
                  <a:pos x="0" y="14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7" y="3183"/>
              <a:ext cx="82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11"/>
                </a:cxn>
                <a:cxn ang="0">
                  <a:pos x="34" y="9"/>
                </a:cxn>
                <a:cxn ang="0">
                  <a:pos x="51" y="8"/>
                </a:cxn>
                <a:cxn ang="0">
                  <a:pos x="69" y="6"/>
                </a:cxn>
                <a:cxn ang="0">
                  <a:pos x="86" y="4"/>
                </a:cxn>
                <a:cxn ang="0">
                  <a:pos x="103" y="2"/>
                </a:cxn>
                <a:cxn ang="0">
                  <a:pos x="121" y="1"/>
                </a:cxn>
                <a:cxn ang="0">
                  <a:pos x="138" y="0"/>
                </a:cxn>
                <a:cxn ang="0">
                  <a:pos x="145" y="106"/>
                </a:cxn>
                <a:cxn ang="0">
                  <a:pos x="152" y="212"/>
                </a:cxn>
                <a:cxn ang="0">
                  <a:pos x="159" y="319"/>
                </a:cxn>
                <a:cxn ang="0">
                  <a:pos x="166" y="425"/>
                </a:cxn>
                <a:cxn ang="0">
                  <a:pos x="160" y="426"/>
                </a:cxn>
                <a:cxn ang="0">
                  <a:pos x="154" y="428"/>
                </a:cxn>
                <a:cxn ang="0">
                  <a:pos x="148" y="430"/>
                </a:cxn>
                <a:cxn ang="0">
                  <a:pos x="142" y="432"/>
                </a:cxn>
                <a:cxn ang="0">
                  <a:pos x="136" y="433"/>
                </a:cxn>
                <a:cxn ang="0">
                  <a:pos x="130" y="435"/>
                </a:cxn>
                <a:cxn ang="0">
                  <a:pos x="124" y="436"/>
                </a:cxn>
                <a:cxn ang="0">
                  <a:pos x="118" y="439"/>
                </a:cxn>
                <a:cxn ang="0">
                  <a:pos x="110" y="440"/>
                </a:cxn>
                <a:cxn ang="0">
                  <a:pos x="101" y="440"/>
                </a:cxn>
                <a:cxn ang="0">
                  <a:pos x="93" y="441"/>
                </a:cxn>
                <a:cxn ang="0">
                  <a:pos x="85" y="442"/>
                </a:cxn>
                <a:cxn ang="0">
                  <a:pos x="77" y="443"/>
                </a:cxn>
                <a:cxn ang="0">
                  <a:pos x="69" y="443"/>
                </a:cxn>
                <a:cxn ang="0">
                  <a:pos x="60" y="445"/>
                </a:cxn>
                <a:cxn ang="0">
                  <a:pos x="51" y="445"/>
                </a:cxn>
                <a:cxn ang="0">
                  <a:pos x="46" y="441"/>
                </a:cxn>
                <a:cxn ang="0">
                  <a:pos x="40" y="436"/>
                </a:cxn>
                <a:cxn ang="0">
                  <a:pos x="34" y="433"/>
                </a:cxn>
                <a:cxn ang="0">
                  <a:pos x="28" y="430"/>
                </a:cxn>
                <a:cxn ang="0">
                  <a:pos x="31" y="411"/>
                </a:cxn>
                <a:cxn ang="0">
                  <a:pos x="30" y="362"/>
                </a:cxn>
                <a:cxn ang="0">
                  <a:pos x="27" y="291"/>
                </a:cxn>
                <a:cxn ang="0">
                  <a:pos x="23" y="212"/>
                </a:cxn>
                <a:cxn ang="0">
                  <a:pos x="17" y="135"/>
                </a:cxn>
                <a:cxn ang="0">
                  <a:pos x="11" y="68"/>
                </a:cxn>
                <a:cxn ang="0">
                  <a:pos x="5" y="24"/>
                </a:cxn>
                <a:cxn ang="0">
                  <a:pos x="0" y="13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3"/>
              <a:ext cx="7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11"/>
                </a:cxn>
                <a:cxn ang="0">
                  <a:pos x="31" y="9"/>
                </a:cxn>
                <a:cxn ang="0">
                  <a:pos x="47" y="8"/>
                </a:cxn>
                <a:cxn ang="0">
                  <a:pos x="62" y="6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106"/>
                </a:cxn>
                <a:cxn ang="0">
                  <a:pos x="137" y="213"/>
                </a:cxn>
                <a:cxn ang="0">
                  <a:pos x="144" y="319"/>
                </a:cxn>
                <a:cxn ang="0">
                  <a:pos x="151" y="426"/>
                </a:cxn>
                <a:cxn ang="0">
                  <a:pos x="146" y="427"/>
                </a:cxn>
                <a:cxn ang="0">
                  <a:pos x="140" y="428"/>
                </a:cxn>
                <a:cxn ang="0">
                  <a:pos x="136" y="431"/>
                </a:cxn>
                <a:cxn ang="0">
                  <a:pos x="130" y="432"/>
                </a:cxn>
                <a:cxn ang="0">
                  <a:pos x="125" y="434"/>
                </a:cxn>
                <a:cxn ang="0">
                  <a:pos x="120" y="435"/>
                </a:cxn>
                <a:cxn ang="0">
                  <a:pos x="115" y="438"/>
                </a:cxn>
                <a:cxn ang="0">
                  <a:pos x="109" y="439"/>
                </a:cxn>
                <a:cxn ang="0">
                  <a:pos x="101" y="440"/>
                </a:cxn>
                <a:cxn ang="0">
                  <a:pos x="92" y="440"/>
                </a:cxn>
                <a:cxn ang="0">
                  <a:pos x="84" y="441"/>
                </a:cxn>
                <a:cxn ang="0">
                  <a:pos x="76" y="442"/>
                </a:cxn>
                <a:cxn ang="0">
                  <a:pos x="68" y="443"/>
                </a:cxn>
                <a:cxn ang="0">
                  <a:pos x="60" y="443"/>
                </a:cxn>
                <a:cxn ang="0">
                  <a:pos x="51" y="445"/>
                </a:cxn>
                <a:cxn ang="0">
                  <a:pos x="42" y="445"/>
                </a:cxn>
                <a:cxn ang="0">
                  <a:pos x="38" y="440"/>
                </a:cxn>
                <a:cxn ang="0">
                  <a:pos x="34" y="436"/>
                </a:cxn>
                <a:cxn ang="0">
                  <a:pos x="31" y="433"/>
                </a:cxn>
                <a:cxn ang="0">
                  <a:pos x="28" y="428"/>
                </a:cxn>
                <a:cxn ang="0">
                  <a:pos x="30" y="410"/>
                </a:cxn>
                <a:cxn ang="0">
                  <a:pos x="30" y="360"/>
                </a:cxn>
                <a:cxn ang="0">
                  <a:pos x="28" y="291"/>
                </a:cxn>
                <a:cxn ang="0">
                  <a:pos x="23" y="212"/>
                </a:cxn>
                <a:cxn ang="0">
                  <a:pos x="17" y="134"/>
                </a:cxn>
                <a:cxn ang="0">
                  <a:pos x="11" y="68"/>
                </a:cxn>
                <a:cxn ang="0">
                  <a:pos x="6" y="24"/>
                </a:cxn>
                <a:cxn ang="0">
                  <a:pos x="0" y="13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0"/>
                </a:cxn>
                <a:cxn ang="0">
                  <a:pos x="27" y="9"/>
                </a:cxn>
                <a:cxn ang="0">
                  <a:pos x="40" y="7"/>
                </a:cxn>
                <a:cxn ang="0">
                  <a:pos x="54" y="6"/>
                </a:cxn>
                <a:cxn ang="0">
                  <a:pos x="67" y="5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107" y="0"/>
                </a:cxn>
                <a:cxn ang="0">
                  <a:pos x="114" y="106"/>
                </a:cxn>
                <a:cxn ang="0">
                  <a:pos x="121" y="212"/>
                </a:cxn>
                <a:cxn ang="0">
                  <a:pos x="128" y="319"/>
                </a:cxn>
                <a:cxn ang="0">
                  <a:pos x="135" y="425"/>
                </a:cxn>
                <a:cxn ang="0">
                  <a:pos x="130" y="426"/>
                </a:cxn>
                <a:cxn ang="0">
                  <a:pos x="127" y="429"/>
                </a:cxn>
                <a:cxn ang="0">
                  <a:pos x="122" y="430"/>
                </a:cxn>
                <a:cxn ang="0">
                  <a:pos x="118" y="431"/>
                </a:cxn>
                <a:cxn ang="0">
                  <a:pos x="113" y="433"/>
                </a:cxn>
                <a:cxn ang="0">
                  <a:pos x="110" y="434"/>
                </a:cxn>
                <a:cxn ang="0">
                  <a:pos x="105" y="437"/>
                </a:cxn>
                <a:cxn ang="0">
                  <a:pos x="100" y="438"/>
                </a:cxn>
                <a:cxn ang="0">
                  <a:pos x="92" y="439"/>
                </a:cxn>
                <a:cxn ang="0">
                  <a:pos x="83" y="439"/>
                </a:cxn>
                <a:cxn ang="0">
                  <a:pos x="75" y="440"/>
                </a:cxn>
                <a:cxn ang="0">
                  <a:pos x="67" y="441"/>
                </a:cxn>
                <a:cxn ang="0">
                  <a:pos x="59" y="442"/>
                </a:cxn>
                <a:cxn ang="0">
                  <a:pos x="51" y="442"/>
                </a:cxn>
                <a:cxn ang="0">
                  <a:pos x="42" y="444"/>
                </a:cxn>
                <a:cxn ang="0">
                  <a:pos x="33" y="444"/>
                </a:cxn>
                <a:cxn ang="0">
                  <a:pos x="32" y="439"/>
                </a:cxn>
                <a:cxn ang="0">
                  <a:pos x="30" y="434"/>
                </a:cxn>
                <a:cxn ang="0">
                  <a:pos x="29" y="430"/>
                </a:cxn>
                <a:cxn ang="0">
                  <a:pos x="28" y="425"/>
                </a:cxn>
                <a:cxn ang="0">
                  <a:pos x="31" y="407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10"/>
                </a:cxn>
                <a:cxn ang="0">
                  <a:pos x="17" y="133"/>
                </a:cxn>
                <a:cxn ang="0">
                  <a:pos x="12" y="66"/>
                </a:cxn>
                <a:cxn ang="0">
                  <a:pos x="6" y="22"/>
                </a:cxn>
                <a:cxn ang="0">
                  <a:pos x="0" y="12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2" y="3185"/>
              <a:ext cx="60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2" y="9"/>
                </a:cxn>
                <a:cxn ang="0">
                  <a:pos x="34" y="8"/>
                </a:cxn>
                <a:cxn ang="0">
                  <a:pos x="45" y="6"/>
                </a:cxn>
                <a:cxn ang="0">
                  <a:pos x="57" y="5"/>
                </a:cxn>
                <a:cxn ang="0">
                  <a:pos x="68" y="3"/>
                </a:cxn>
                <a:cxn ang="0">
                  <a:pos x="80" y="1"/>
                </a:cxn>
                <a:cxn ang="0">
                  <a:pos x="91" y="0"/>
                </a:cxn>
                <a:cxn ang="0">
                  <a:pos x="98" y="106"/>
                </a:cxn>
                <a:cxn ang="0">
                  <a:pos x="105" y="212"/>
                </a:cxn>
                <a:cxn ang="0">
                  <a:pos x="112" y="319"/>
                </a:cxn>
                <a:cxn ang="0">
                  <a:pos x="120" y="425"/>
                </a:cxn>
                <a:cxn ang="0">
                  <a:pos x="112" y="429"/>
                </a:cxn>
                <a:cxn ang="0">
                  <a:pos x="105" y="432"/>
                </a:cxn>
                <a:cxn ang="0">
                  <a:pos x="97" y="435"/>
                </a:cxn>
                <a:cxn ang="0">
                  <a:pos x="90" y="438"/>
                </a:cxn>
                <a:cxn ang="0">
                  <a:pos x="82" y="439"/>
                </a:cxn>
                <a:cxn ang="0">
                  <a:pos x="73" y="439"/>
                </a:cxn>
                <a:cxn ang="0">
                  <a:pos x="65" y="440"/>
                </a:cxn>
                <a:cxn ang="0">
                  <a:pos x="57" y="441"/>
                </a:cxn>
                <a:cxn ang="0">
                  <a:pos x="49" y="442"/>
                </a:cxn>
                <a:cxn ang="0">
                  <a:pos x="41" y="442"/>
                </a:cxn>
                <a:cxn ang="0">
                  <a:pos x="32" y="444"/>
                </a:cxn>
                <a:cxn ang="0">
                  <a:pos x="23" y="444"/>
                </a:cxn>
                <a:cxn ang="0">
                  <a:pos x="25" y="439"/>
                </a:cxn>
                <a:cxn ang="0">
                  <a:pos x="26" y="433"/>
                </a:cxn>
                <a:cxn ang="0">
                  <a:pos x="26" y="429"/>
                </a:cxn>
                <a:cxn ang="0">
                  <a:pos x="27" y="424"/>
                </a:cxn>
                <a:cxn ang="0">
                  <a:pos x="30" y="406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09"/>
                </a:cxn>
                <a:cxn ang="0">
                  <a:pos x="18" y="131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1"/>
                </a:cxn>
                <a:cxn ang="0">
                  <a:pos x="19" y="8"/>
                </a:cxn>
                <a:cxn ang="0">
                  <a:pos x="28" y="7"/>
                </a:cxn>
                <a:cxn ang="0">
                  <a:pos x="38" y="6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6" y="0"/>
                </a:cxn>
                <a:cxn ang="0">
                  <a:pos x="84" y="106"/>
                </a:cxn>
                <a:cxn ang="0">
                  <a:pos x="91" y="212"/>
                </a:cxn>
                <a:cxn ang="0">
                  <a:pos x="97" y="319"/>
                </a:cxn>
                <a:cxn ang="0">
                  <a:pos x="104" y="425"/>
                </a:cxn>
                <a:cxn ang="0">
                  <a:pos x="99" y="428"/>
                </a:cxn>
                <a:cxn ang="0">
                  <a:pos x="93" y="431"/>
                </a:cxn>
                <a:cxn ang="0">
                  <a:pos x="87" y="434"/>
                </a:cxn>
                <a:cxn ang="0">
                  <a:pos x="81" y="437"/>
                </a:cxn>
                <a:cxn ang="0">
                  <a:pos x="73" y="438"/>
                </a:cxn>
                <a:cxn ang="0">
                  <a:pos x="64" y="438"/>
                </a:cxn>
                <a:cxn ang="0">
                  <a:pos x="56" y="439"/>
                </a:cxn>
                <a:cxn ang="0">
                  <a:pos x="48" y="440"/>
                </a:cxn>
                <a:cxn ang="0">
                  <a:pos x="40" y="441"/>
                </a:cxn>
                <a:cxn ang="0">
                  <a:pos x="32" y="441"/>
                </a:cxn>
                <a:cxn ang="0">
                  <a:pos x="23" y="443"/>
                </a:cxn>
                <a:cxn ang="0">
                  <a:pos x="14" y="443"/>
                </a:cxn>
                <a:cxn ang="0">
                  <a:pos x="17" y="437"/>
                </a:cxn>
                <a:cxn ang="0">
                  <a:pos x="20" y="432"/>
                </a:cxn>
                <a:cxn ang="0">
                  <a:pos x="24" y="426"/>
                </a:cxn>
                <a:cxn ang="0">
                  <a:pos x="27" y="422"/>
                </a:cxn>
                <a:cxn ang="0">
                  <a:pos x="31" y="403"/>
                </a:cxn>
                <a:cxn ang="0">
                  <a:pos x="32" y="355"/>
                </a:cxn>
                <a:cxn ang="0">
                  <a:pos x="28" y="286"/>
                </a:cxn>
                <a:cxn ang="0">
                  <a:pos x="24" y="208"/>
                </a:cxn>
                <a:cxn ang="0">
                  <a:pos x="18" y="130"/>
                </a:cxn>
                <a:cxn ang="0">
                  <a:pos x="11" y="65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2" y="0"/>
                </a:cxn>
                <a:cxn ang="0">
                  <a:pos x="89" y="425"/>
                </a:cxn>
                <a:cxn ang="0">
                  <a:pos x="73" y="437"/>
                </a:cxn>
                <a:cxn ang="0">
                  <a:pos x="6" y="443"/>
                </a:cxn>
                <a:cxn ang="0">
                  <a:pos x="30" y="420"/>
                </a:cxn>
                <a:cxn ang="0">
                  <a:pos x="34" y="402"/>
                </a:cxn>
                <a:cxn ang="0">
                  <a:pos x="34" y="354"/>
                </a:cxn>
                <a:cxn ang="0">
                  <a:pos x="32" y="285"/>
                </a:cxn>
                <a:cxn ang="0">
                  <a:pos x="26" y="208"/>
                </a:cxn>
                <a:cxn ang="0">
                  <a:pos x="19" y="130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97" y="265"/>
                </a:cxn>
                <a:cxn ang="0">
                  <a:pos x="14" y="265"/>
                </a:cxn>
                <a:cxn ang="0">
                  <a:pos x="0" y="0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4"/>
              <a:ext cx="125" cy="2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3" y="0"/>
                </a:cxn>
                <a:cxn ang="0">
                  <a:pos x="254" y="28"/>
                </a:cxn>
                <a:cxn ang="0">
                  <a:pos x="1" y="46"/>
                </a:cxn>
                <a:cxn ang="0">
                  <a:pos x="0" y="1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4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9" y="3374"/>
              <a:ext cx="148" cy="79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86" y="0"/>
                </a:cxn>
                <a:cxn ang="0">
                  <a:pos x="298" y="25"/>
                </a:cxn>
                <a:cxn ang="0">
                  <a:pos x="11" y="159"/>
                </a:cxn>
                <a:cxn ang="0">
                  <a:pos x="0" y="134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5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0" y="0"/>
                </a:cxn>
                <a:cxn ang="0">
                  <a:pos x="171" y="27"/>
                </a:cxn>
                <a:cxn ang="0">
                  <a:pos x="2" y="40"/>
                </a:cxn>
                <a:cxn ang="0">
                  <a:pos x="0" y="12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4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93" y="0"/>
                </a:cxn>
                <a:cxn ang="0">
                  <a:pos x="204" y="26"/>
                </a:cxn>
                <a:cxn ang="0">
                  <a:pos x="12" y="115"/>
                </a:cxn>
                <a:cxn ang="0">
                  <a:pos x="0" y="90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2" y="0"/>
                </a:cxn>
                <a:cxn ang="0">
                  <a:pos x="104" y="28"/>
                </a:cxn>
                <a:cxn ang="0">
                  <a:pos x="3" y="35"/>
                </a:cxn>
                <a:cxn ang="0">
                  <a:pos x="0" y="7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8" y="3163"/>
              <a:ext cx="40" cy="14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4" y="0"/>
                </a:cxn>
                <a:cxn ang="0">
                  <a:pos x="127" y="25"/>
                </a:cxn>
                <a:cxn ang="0">
                  <a:pos x="12" y="78"/>
                </a:cxn>
                <a:cxn ang="0">
                  <a:pos x="0" y="53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8" y="3159"/>
              <a:ext cx="24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6" y="0"/>
                </a:cxn>
                <a:cxn ang="0">
                  <a:pos x="48" y="28"/>
                </a:cxn>
                <a:cxn ang="0">
                  <a:pos x="2" y="31"/>
                </a:cxn>
                <a:cxn ang="0">
                  <a:pos x="0" y="4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4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399"/>
              <a:ext cx="31" cy="2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3" y="0"/>
                </a:cxn>
                <a:cxn ang="0">
                  <a:pos x="64" y="25"/>
                </a:cxn>
                <a:cxn ang="0">
                  <a:pos x="12" y="49"/>
                </a:cxn>
                <a:cxn ang="0">
                  <a:pos x="0" y="25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2" cy="34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5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4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5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9" cy="34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5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3"/>
              <a:ext cx="54" cy="5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20" y="11"/>
                </a:cxn>
                <a:cxn ang="0">
                  <a:pos x="28" y="8"/>
                </a:cxn>
                <a:cxn ang="0">
                  <a:pos x="37" y="4"/>
                </a:cxn>
                <a:cxn ang="0">
                  <a:pos x="47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108" y="69"/>
                </a:cxn>
                <a:cxn ang="0">
                  <a:pos x="95" y="70"/>
                </a:cxn>
                <a:cxn ang="0">
                  <a:pos x="83" y="72"/>
                </a:cxn>
                <a:cxn ang="0">
                  <a:pos x="73" y="74"/>
                </a:cxn>
                <a:cxn ang="0">
                  <a:pos x="66" y="77"/>
                </a:cxn>
                <a:cxn ang="0">
                  <a:pos x="58" y="82"/>
                </a:cxn>
                <a:cxn ang="0">
                  <a:pos x="52" y="88"/>
                </a:cxn>
                <a:cxn ang="0">
                  <a:pos x="44" y="97"/>
                </a:cxn>
                <a:cxn ang="0">
                  <a:pos x="36" y="110"/>
                </a:cxn>
                <a:cxn ang="0">
                  <a:pos x="0" y="40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29" y="3435"/>
              <a:ext cx="58" cy="55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63" y="110"/>
                </a:cxn>
                <a:cxn ang="0">
                  <a:pos x="75" y="107"/>
                </a:cxn>
                <a:cxn ang="0">
                  <a:pos x="85" y="104"/>
                </a:cxn>
                <a:cxn ang="0">
                  <a:pos x="93" y="98"/>
                </a:cxn>
                <a:cxn ang="0">
                  <a:pos x="100" y="91"/>
                </a:cxn>
                <a:cxn ang="0">
                  <a:pos x="106" y="83"/>
                </a:cxn>
                <a:cxn ang="0">
                  <a:pos x="110" y="72"/>
                </a:cxn>
                <a:cxn ang="0">
                  <a:pos x="115" y="59"/>
                </a:cxn>
                <a:cxn ang="0">
                  <a:pos x="66" y="0"/>
                </a:cxn>
                <a:cxn ang="0">
                  <a:pos x="59" y="13"/>
                </a:cxn>
                <a:cxn ang="0">
                  <a:pos x="53" y="22"/>
                </a:cxn>
                <a:cxn ang="0">
                  <a:pos x="47" y="30"/>
                </a:cxn>
                <a:cxn ang="0">
                  <a:pos x="41" y="36"/>
                </a:cxn>
                <a:cxn ang="0">
                  <a:pos x="34" y="41"/>
                </a:cxn>
                <a:cxn ang="0">
                  <a:pos x="25" y="43"/>
                </a:cxn>
                <a:cxn ang="0">
                  <a:pos x="14" y="46"/>
                </a:cxn>
                <a:cxn ang="0">
                  <a:pos x="0" y="49"/>
                </a:cxn>
                <a:cxn ang="0">
                  <a:pos x="48" y="111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0" y="3423"/>
              <a:ext cx="42" cy="34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3" y="65"/>
                </a:cxn>
                <a:cxn ang="0">
                  <a:pos x="35" y="61"/>
                </a:cxn>
                <a:cxn ang="0">
                  <a:pos x="45" y="57"/>
                </a:cxn>
                <a:cxn ang="0">
                  <a:pos x="54" y="51"/>
                </a:cxn>
                <a:cxn ang="0">
                  <a:pos x="61" y="45"/>
                </a:cxn>
                <a:cxn ang="0">
                  <a:pos x="69" y="38"/>
                </a:cxn>
                <a:cxn ang="0">
                  <a:pos x="78" y="29"/>
                </a:cxn>
                <a:cxn ang="0">
                  <a:pos x="86" y="18"/>
                </a:cxn>
                <a:cxn ang="0">
                  <a:pos x="71" y="0"/>
                </a:cxn>
                <a:cxn ang="0">
                  <a:pos x="61" y="11"/>
                </a:cxn>
                <a:cxn ang="0">
                  <a:pos x="53" y="20"/>
                </a:cxn>
                <a:cxn ang="0">
                  <a:pos x="46" y="26"/>
                </a:cxn>
                <a:cxn ang="0">
                  <a:pos x="39" y="31"/>
                </a:cxn>
                <a:cxn ang="0">
                  <a:pos x="31" y="36"/>
                </a:cxn>
                <a:cxn ang="0">
                  <a:pos x="23" y="41"/>
                </a:cxn>
                <a:cxn ang="0">
                  <a:pos x="13" y="45"/>
                </a:cxn>
                <a:cxn ang="0">
                  <a:pos x="0" y="51"/>
                </a:cxn>
                <a:cxn ang="0">
                  <a:pos x="8" y="68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90"/>
                </a:cxn>
                <a:cxn ang="0">
                  <a:pos x="51" y="77"/>
                </a:cxn>
                <a:cxn ang="0">
                  <a:pos x="72" y="69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0" y="17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5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0" y="28"/>
                </a:cxn>
                <a:cxn ang="0">
                  <a:pos x="21" y="16"/>
                </a:cxn>
                <a:cxn ang="0">
                  <a:pos x="37" y="0"/>
                </a:cxn>
                <a:cxn ang="0">
                  <a:pos x="87" y="56"/>
                </a:cxn>
                <a:cxn ang="0">
                  <a:pos x="80" y="68"/>
                </a:cxn>
                <a:cxn ang="0">
                  <a:pos x="54" y="88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2"/>
            </a:xfrm>
            <a:custGeom>
              <a:avLst/>
              <a:gdLst/>
              <a:ahLst/>
              <a:cxnLst>
                <a:cxn ang="0">
                  <a:pos x="11" y="46"/>
                </a:cxn>
                <a:cxn ang="0">
                  <a:pos x="0" y="28"/>
                </a:cxn>
                <a:cxn ang="0">
                  <a:pos x="22" y="15"/>
                </a:cxn>
                <a:cxn ang="0">
                  <a:pos x="43" y="0"/>
                </a:cxn>
                <a:cxn ang="0">
                  <a:pos x="60" y="15"/>
                </a:cxn>
                <a:cxn ang="0">
                  <a:pos x="44" y="29"/>
                </a:cxn>
                <a:cxn ang="0">
                  <a:pos x="11" y="46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5" y="70"/>
                </a:cxn>
                <a:cxn ang="0">
                  <a:pos x="47" y="62"/>
                </a:cxn>
                <a:cxn ang="0">
                  <a:pos x="15" y="0"/>
                </a:cxn>
                <a:cxn ang="0">
                  <a:pos x="0" y="10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3"/>
              <a:ext cx="28" cy="34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55" y="55"/>
                </a:cxn>
                <a:cxn ang="0">
                  <a:pos x="40" y="64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3" cy="14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7" y="16"/>
                </a:cxn>
                <a:cxn ang="0">
                  <a:pos x="16" y="27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4"/>
              <a:ext cx="57" cy="3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79"/>
                </a:cxn>
                <a:cxn ang="0">
                  <a:pos x="22" y="63"/>
                </a:cxn>
                <a:cxn ang="0">
                  <a:pos x="33" y="50"/>
                </a:cxn>
                <a:cxn ang="0">
                  <a:pos x="43" y="42"/>
                </a:cxn>
                <a:cxn ang="0">
                  <a:pos x="53" y="36"/>
                </a:cxn>
                <a:cxn ang="0">
                  <a:pos x="65" y="34"/>
                </a:cxn>
                <a:cxn ang="0">
                  <a:pos x="79" y="32"/>
                </a:cxn>
                <a:cxn ang="0">
                  <a:pos x="95" y="31"/>
                </a:cxn>
                <a:cxn ang="0">
                  <a:pos x="114" y="28"/>
                </a:cxn>
                <a:cxn ang="0">
                  <a:pos x="94" y="0"/>
                </a:cxn>
                <a:cxn ang="0">
                  <a:pos x="76" y="3"/>
                </a:cxn>
                <a:cxn ang="0">
                  <a:pos x="60" y="5"/>
                </a:cxn>
                <a:cxn ang="0">
                  <a:pos x="46" y="9"/>
                </a:cxn>
                <a:cxn ang="0">
                  <a:pos x="35" y="12"/>
                </a:cxn>
                <a:cxn ang="0">
                  <a:pos x="25" y="19"/>
                </a:cxn>
                <a:cxn ang="0">
                  <a:pos x="15" y="28"/>
                </a:cxn>
                <a:cxn ang="0">
                  <a:pos x="7" y="41"/>
                </a:cxn>
                <a:cxn ang="0">
                  <a:pos x="0" y="58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60"/>
                </a:cxn>
                <a:cxn ang="0">
                  <a:pos x="34" y="36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28" y="9"/>
                </a:cxn>
                <a:cxn ang="0">
                  <a:pos x="0" y="3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19" cy="17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41" y="26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9" y="32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1"/>
              <a:ext cx="152" cy="7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94" y="0"/>
                </a:cxn>
                <a:cxn ang="0">
                  <a:pos x="304" y="29"/>
                </a:cxn>
                <a:cxn ang="0">
                  <a:pos x="14" y="152"/>
                </a:cxn>
                <a:cxn ang="0">
                  <a:pos x="0" y="135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1" y="3444"/>
              <a:ext cx="45" cy="2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0" y="0"/>
                </a:cxn>
                <a:cxn ang="0">
                  <a:pos x="76" y="23"/>
                </a:cxn>
                <a:cxn ang="0">
                  <a:pos x="76" y="40"/>
                </a:cxn>
                <a:cxn ang="0">
                  <a:pos x="45" y="43"/>
                </a:cxn>
                <a:cxn ang="0">
                  <a:pos x="0" y="34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6"/>
              <a:ext cx="40" cy="34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8" y="0"/>
                </a:cxn>
                <a:cxn ang="0">
                  <a:pos x="78" y="25"/>
                </a:cxn>
                <a:cxn ang="0">
                  <a:pos x="64" y="46"/>
                </a:cxn>
                <a:cxn ang="0">
                  <a:pos x="16" y="65"/>
                </a:cxn>
                <a:cxn ang="0">
                  <a:pos x="0" y="3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1" y="3187"/>
              <a:ext cx="100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7" y="3321"/>
              <a:ext cx="40" cy="4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0" y="13"/>
                </a:cxn>
                <a:cxn ang="0">
                  <a:pos x="74" y="19"/>
                </a:cxn>
                <a:cxn ang="0">
                  <a:pos x="78" y="26"/>
                </a:cxn>
                <a:cxn ang="0">
                  <a:pos x="80" y="34"/>
                </a:cxn>
                <a:cxn ang="0">
                  <a:pos x="81" y="44"/>
                </a:cxn>
                <a:cxn ang="0">
                  <a:pos x="80" y="53"/>
                </a:cxn>
                <a:cxn ang="0">
                  <a:pos x="78" y="61"/>
                </a:cxn>
                <a:cxn ang="0">
                  <a:pos x="74" y="68"/>
                </a:cxn>
                <a:cxn ang="0">
                  <a:pos x="70" y="75"/>
                </a:cxn>
                <a:cxn ang="0">
                  <a:pos x="63" y="81"/>
                </a:cxn>
                <a:cxn ang="0">
                  <a:pos x="56" y="84"/>
                </a:cxn>
                <a:cxn ang="0">
                  <a:pos x="49" y="86"/>
                </a:cxn>
                <a:cxn ang="0">
                  <a:pos x="41" y="87"/>
                </a:cxn>
                <a:cxn ang="0">
                  <a:pos x="33" y="86"/>
                </a:cxn>
                <a:cxn ang="0">
                  <a:pos x="26" y="84"/>
                </a:cxn>
                <a:cxn ang="0">
                  <a:pos x="19" y="81"/>
                </a:cxn>
                <a:cxn ang="0">
                  <a:pos x="12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2" y="53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6" y="1"/>
                </a:cxn>
                <a:cxn ang="0">
                  <a:pos x="76" y="5"/>
                </a:cxn>
                <a:cxn ang="0">
                  <a:pos x="86" y="11"/>
                </a:cxn>
                <a:cxn ang="0">
                  <a:pos x="94" y="17"/>
                </a:cxn>
                <a:cxn ang="0">
                  <a:pos x="101" y="27"/>
                </a:cxn>
                <a:cxn ang="0">
                  <a:pos x="105" y="37"/>
                </a:cxn>
                <a:cxn ang="0">
                  <a:pos x="109" y="47"/>
                </a:cxn>
                <a:cxn ang="0">
                  <a:pos x="110" y="60"/>
                </a:cxn>
                <a:cxn ang="0">
                  <a:pos x="109" y="72"/>
                </a:cxn>
                <a:cxn ang="0">
                  <a:pos x="105" y="83"/>
                </a:cxn>
                <a:cxn ang="0">
                  <a:pos x="101" y="94"/>
                </a:cxn>
                <a:cxn ang="0">
                  <a:pos x="94" y="102"/>
                </a:cxn>
                <a:cxn ang="0">
                  <a:pos x="86" y="110"/>
                </a:cxn>
                <a:cxn ang="0">
                  <a:pos x="76" y="115"/>
                </a:cxn>
                <a:cxn ang="0">
                  <a:pos x="66" y="119"/>
                </a:cxn>
                <a:cxn ang="0">
                  <a:pos x="56" y="120"/>
                </a:cxn>
                <a:cxn ang="0">
                  <a:pos x="44" y="119"/>
                </a:cxn>
                <a:cxn ang="0">
                  <a:pos x="35" y="115"/>
                </a:cxn>
                <a:cxn ang="0">
                  <a:pos x="25" y="110"/>
                </a:cxn>
                <a:cxn ang="0">
                  <a:pos x="17" y="102"/>
                </a:cxn>
                <a:cxn ang="0">
                  <a:pos x="10" y="94"/>
                </a:cxn>
                <a:cxn ang="0">
                  <a:pos x="5" y="83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4" y="1"/>
                </a:cxn>
                <a:cxn ang="0">
                  <a:pos x="56" y="0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9" y="3573"/>
              <a:ext cx="42" cy="29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86" y="26"/>
                </a:cxn>
                <a:cxn ang="0">
                  <a:pos x="82" y="38"/>
                </a:cxn>
                <a:cxn ang="0">
                  <a:pos x="73" y="47"/>
                </a:cxn>
                <a:cxn ang="0">
                  <a:pos x="59" y="54"/>
                </a:cxn>
                <a:cxn ang="0">
                  <a:pos x="51" y="55"/>
                </a:cxn>
                <a:cxn ang="0">
                  <a:pos x="42" y="56"/>
                </a:cxn>
                <a:cxn ang="0">
                  <a:pos x="34" y="56"/>
                </a:cxn>
                <a:cxn ang="0">
                  <a:pos x="27" y="54"/>
                </a:cxn>
                <a:cxn ang="0">
                  <a:pos x="19" y="51"/>
                </a:cxn>
                <a:cxn ang="0">
                  <a:pos x="13" y="49"/>
                </a:cxn>
                <a:cxn ang="0">
                  <a:pos x="7" y="45"/>
                </a:cxn>
                <a:cxn ang="0">
                  <a:pos x="4" y="40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3" y="9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4" y="7"/>
                </a:cxn>
                <a:cxn ang="0">
                  <a:pos x="79" y="11"/>
                </a:cxn>
                <a:cxn ang="0">
                  <a:pos x="83" y="16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57" y="38"/>
                </a:cxn>
                <a:cxn ang="0">
                  <a:pos x="45" y="43"/>
                </a:cxn>
                <a:cxn ang="0">
                  <a:pos x="39" y="44"/>
                </a:cxn>
                <a:cxn ang="0">
                  <a:pos x="32" y="45"/>
                </a:cxn>
                <a:cxn ang="0">
                  <a:pos x="27" y="45"/>
                </a:cxn>
                <a:cxn ang="0">
                  <a:pos x="21" y="44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9" y="8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1" y="10"/>
                </a:cxn>
                <a:cxn ang="0">
                  <a:pos x="65" y="14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199" y="3187"/>
              <a:ext cx="102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9"/>
              <a:ext cx="94" cy="103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1" y="63"/>
                </a:cxn>
                <a:cxn ang="0">
                  <a:pos x="186" y="83"/>
                </a:cxn>
                <a:cxn ang="0">
                  <a:pos x="188" y="104"/>
                </a:cxn>
                <a:cxn ang="0">
                  <a:pos x="186" y="124"/>
                </a:cxn>
                <a:cxn ang="0">
                  <a:pos x="181" y="144"/>
                </a:cxn>
                <a:cxn ang="0">
                  <a:pos x="172" y="161"/>
                </a:cxn>
                <a:cxn ang="0">
                  <a:pos x="160" y="176"/>
                </a:cxn>
                <a:cxn ang="0">
                  <a:pos x="147" y="189"/>
                </a:cxn>
                <a:cxn ang="0">
                  <a:pos x="131" y="199"/>
                </a:cxn>
                <a:cxn ang="0">
                  <a:pos x="113" y="205"/>
                </a:cxn>
                <a:cxn ang="0">
                  <a:pos x="94" y="207"/>
                </a:cxn>
                <a:cxn ang="0">
                  <a:pos x="75" y="205"/>
                </a:cxn>
                <a:cxn ang="0">
                  <a:pos x="57" y="199"/>
                </a:cxn>
                <a:cxn ang="0">
                  <a:pos x="42" y="189"/>
                </a:cxn>
                <a:cxn ang="0">
                  <a:pos x="28" y="176"/>
                </a:cxn>
                <a:cxn ang="0">
                  <a:pos x="17" y="161"/>
                </a:cxn>
                <a:cxn ang="0">
                  <a:pos x="7" y="144"/>
                </a:cxn>
                <a:cxn ang="0">
                  <a:pos x="3" y="124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7" y="63"/>
                </a:cxn>
                <a:cxn ang="0">
                  <a:pos x="17" y="46"/>
                </a:cxn>
                <a:cxn ang="0">
                  <a:pos x="28" y="30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2" y="3189"/>
              <a:ext cx="88" cy="98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6" y="3"/>
                </a:cxn>
                <a:cxn ang="0">
                  <a:pos x="123" y="8"/>
                </a:cxn>
                <a:cxn ang="0">
                  <a:pos x="138" y="16"/>
                </a:cxn>
                <a:cxn ang="0">
                  <a:pos x="151" y="29"/>
                </a:cxn>
                <a:cxn ang="0">
                  <a:pos x="161" y="43"/>
                </a:cxn>
                <a:cxn ang="0">
                  <a:pos x="169" y="59"/>
                </a:cxn>
                <a:cxn ang="0">
                  <a:pos x="174" y="77"/>
                </a:cxn>
                <a:cxn ang="0">
                  <a:pos x="176" y="97"/>
                </a:cxn>
                <a:cxn ang="0">
                  <a:pos x="174" y="117"/>
                </a:cxn>
                <a:cxn ang="0">
                  <a:pos x="169" y="135"/>
                </a:cxn>
                <a:cxn ang="0">
                  <a:pos x="161" y="151"/>
                </a:cxn>
                <a:cxn ang="0">
                  <a:pos x="151" y="165"/>
                </a:cxn>
                <a:cxn ang="0">
                  <a:pos x="138" y="178"/>
                </a:cxn>
                <a:cxn ang="0">
                  <a:pos x="123" y="186"/>
                </a:cxn>
                <a:cxn ang="0">
                  <a:pos x="106" y="191"/>
                </a:cxn>
                <a:cxn ang="0">
                  <a:pos x="88" y="194"/>
                </a:cxn>
                <a:cxn ang="0">
                  <a:pos x="71" y="191"/>
                </a:cxn>
                <a:cxn ang="0">
                  <a:pos x="54" y="186"/>
                </a:cxn>
                <a:cxn ang="0">
                  <a:pos x="39" y="178"/>
                </a:cxn>
                <a:cxn ang="0">
                  <a:pos x="26" y="165"/>
                </a:cxn>
                <a:cxn ang="0">
                  <a:pos x="15" y="151"/>
                </a:cxn>
                <a:cxn ang="0">
                  <a:pos x="7" y="135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2" y="77"/>
                </a:cxn>
                <a:cxn ang="0">
                  <a:pos x="7" y="59"/>
                </a:cxn>
                <a:cxn ang="0">
                  <a:pos x="15" y="43"/>
                </a:cxn>
                <a:cxn ang="0">
                  <a:pos x="26" y="29"/>
                </a:cxn>
                <a:cxn ang="0">
                  <a:pos x="39" y="16"/>
                </a:cxn>
                <a:cxn ang="0">
                  <a:pos x="54" y="8"/>
                </a:cxn>
                <a:cxn ang="0">
                  <a:pos x="71" y="3"/>
                </a:cxn>
                <a:cxn ang="0">
                  <a:pos x="88" y="0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8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8" y="2"/>
                </a:cxn>
                <a:cxn ang="0">
                  <a:pos x="114" y="6"/>
                </a:cxn>
                <a:cxn ang="0">
                  <a:pos x="128" y="15"/>
                </a:cxn>
                <a:cxn ang="0">
                  <a:pos x="140" y="26"/>
                </a:cxn>
                <a:cxn ang="0">
                  <a:pos x="150" y="39"/>
                </a:cxn>
                <a:cxn ang="0">
                  <a:pos x="157" y="55"/>
                </a:cxn>
                <a:cxn ang="0">
                  <a:pos x="163" y="71"/>
                </a:cxn>
                <a:cxn ang="0">
                  <a:pos x="164" y="89"/>
                </a:cxn>
                <a:cxn ang="0">
                  <a:pos x="163" y="108"/>
                </a:cxn>
                <a:cxn ang="0">
                  <a:pos x="157" y="124"/>
                </a:cxn>
                <a:cxn ang="0">
                  <a:pos x="150" y="140"/>
                </a:cxn>
                <a:cxn ang="0">
                  <a:pos x="140" y="153"/>
                </a:cxn>
                <a:cxn ang="0">
                  <a:pos x="128" y="164"/>
                </a:cxn>
                <a:cxn ang="0">
                  <a:pos x="114" y="172"/>
                </a:cxn>
                <a:cxn ang="0">
                  <a:pos x="98" y="177"/>
                </a:cxn>
                <a:cxn ang="0">
                  <a:pos x="82" y="179"/>
                </a:cxn>
                <a:cxn ang="0">
                  <a:pos x="66" y="177"/>
                </a:cxn>
                <a:cxn ang="0">
                  <a:pos x="50" y="172"/>
                </a:cxn>
                <a:cxn ang="0">
                  <a:pos x="36" y="164"/>
                </a:cxn>
                <a:cxn ang="0">
                  <a:pos x="24" y="153"/>
                </a:cxn>
                <a:cxn ang="0">
                  <a:pos x="14" y="140"/>
                </a:cxn>
                <a:cxn ang="0">
                  <a:pos x="7" y="124"/>
                </a:cxn>
                <a:cxn ang="0">
                  <a:pos x="1" y="108"/>
                </a:cxn>
                <a:cxn ang="0">
                  <a:pos x="0" y="89"/>
                </a:cxn>
                <a:cxn ang="0">
                  <a:pos x="1" y="71"/>
                </a:cxn>
                <a:cxn ang="0">
                  <a:pos x="7" y="55"/>
                </a:cxn>
                <a:cxn ang="0">
                  <a:pos x="14" y="39"/>
                </a:cxn>
                <a:cxn ang="0">
                  <a:pos x="24" y="26"/>
                </a:cxn>
                <a:cxn ang="0">
                  <a:pos x="36" y="15"/>
                </a:cxn>
                <a:cxn ang="0">
                  <a:pos x="50" y="6"/>
                </a:cxn>
                <a:cxn ang="0">
                  <a:pos x="66" y="2"/>
                </a:cxn>
                <a:cxn ang="0">
                  <a:pos x="82" y="0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5" y="3190"/>
              <a:ext cx="76" cy="84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1" y="1"/>
                </a:cxn>
                <a:cxn ang="0">
                  <a:pos x="106" y="7"/>
                </a:cxn>
                <a:cxn ang="0">
                  <a:pos x="119" y="14"/>
                </a:cxn>
                <a:cxn ang="0">
                  <a:pos x="131" y="24"/>
                </a:cxn>
                <a:cxn ang="0">
                  <a:pos x="140" y="37"/>
                </a:cxn>
                <a:cxn ang="0">
                  <a:pos x="147" y="51"/>
                </a:cxn>
                <a:cxn ang="0">
                  <a:pos x="151" y="66"/>
                </a:cxn>
                <a:cxn ang="0">
                  <a:pos x="152" y="83"/>
                </a:cxn>
                <a:cxn ang="0">
                  <a:pos x="151" y="100"/>
                </a:cxn>
                <a:cxn ang="0">
                  <a:pos x="147" y="115"/>
                </a:cxn>
                <a:cxn ang="0">
                  <a:pos x="140" y="129"/>
                </a:cxn>
                <a:cxn ang="0">
                  <a:pos x="131" y="142"/>
                </a:cxn>
                <a:cxn ang="0">
                  <a:pos x="119" y="152"/>
                </a:cxn>
                <a:cxn ang="0">
                  <a:pos x="106" y="159"/>
                </a:cxn>
                <a:cxn ang="0">
                  <a:pos x="91" y="165"/>
                </a:cxn>
                <a:cxn ang="0">
                  <a:pos x="76" y="166"/>
                </a:cxn>
                <a:cxn ang="0">
                  <a:pos x="61" y="165"/>
                </a:cxn>
                <a:cxn ang="0">
                  <a:pos x="48" y="159"/>
                </a:cxn>
                <a:cxn ang="0">
                  <a:pos x="34" y="152"/>
                </a:cxn>
                <a:cxn ang="0">
                  <a:pos x="23" y="142"/>
                </a:cxn>
                <a:cxn ang="0">
                  <a:pos x="13" y="129"/>
                </a:cxn>
                <a:cxn ang="0">
                  <a:pos x="6" y="115"/>
                </a:cxn>
                <a:cxn ang="0">
                  <a:pos x="2" y="100"/>
                </a:cxn>
                <a:cxn ang="0">
                  <a:pos x="0" y="83"/>
                </a:cxn>
                <a:cxn ang="0">
                  <a:pos x="2" y="66"/>
                </a:cxn>
                <a:cxn ang="0">
                  <a:pos x="6" y="51"/>
                </a:cxn>
                <a:cxn ang="0">
                  <a:pos x="13" y="37"/>
                </a:cxn>
                <a:cxn ang="0">
                  <a:pos x="23" y="24"/>
                </a:cxn>
                <a:cxn ang="0">
                  <a:pos x="34" y="14"/>
                </a:cxn>
                <a:cxn ang="0">
                  <a:pos x="48" y="7"/>
                </a:cxn>
                <a:cxn ang="0">
                  <a:pos x="61" y="1"/>
                </a:cxn>
                <a:cxn ang="0">
                  <a:pos x="76" y="0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4"/>
              <a:ext cx="70" cy="75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1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8" y="34"/>
                </a:cxn>
                <a:cxn ang="0">
                  <a:pos x="134" y="46"/>
                </a:cxn>
                <a:cxn ang="0">
                  <a:pos x="138" y="61"/>
                </a:cxn>
                <a:cxn ang="0">
                  <a:pos x="139" y="76"/>
                </a:cxn>
                <a:cxn ang="0">
                  <a:pos x="138" y="92"/>
                </a:cxn>
                <a:cxn ang="0">
                  <a:pos x="134" y="106"/>
                </a:cxn>
                <a:cxn ang="0">
                  <a:pos x="128" y="119"/>
                </a:cxn>
                <a:cxn ang="0">
                  <a:pos x="119" y="130"/>
                </a:cxn>
                <a:cxn ang="0">
                  <a:pos x="108" y="141"/>
                </a:cxn>
                <a:cxn ang="0">
                  <a:pos x="97" y="148"/>
                </a:cxn>
                <a:cxn ang="0">
                  <a:pos x="84" y="152"/>
                </a:cxn>
                <a:cxn ang="0">
                  <a:pos x="70" y="153"/>
                </a:cxn>
                <a:cxn ang="0">
                  <a:pos x="56" y="152"/>
                </a:cxn>
                <a:cxn ang="0">
                  <a:pos x="43" y="148"/>
                </a:cxn>
                <a:cxn ang="0">
                  <a:pos x="31" y="141"/>
                </a:cxn>
                <a:cxn ang="0">
                  <a:pos x="21" y="130"/>
                </a:cxn>
                <a:cxn ang="0">
                  <a:pos x="11" y="119"/>
                </a:cxn>
                <a:cxn ang="0">
                  <a:pos x="6" y="106"/>
                </a:cxn>
                <a:cxn ang="0">
                  <a:pos x="1" y="92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1" y="34"/>
                </a:cxn>
                <a:cxn ang="0">
                  <a:pos x="21" y="22"/>
                </a:cxn>
                <a:cxn ang="0">
                  <a:pos x="31" y="13"/>
                </a:cxn>
                <a:cxn ang="0">
                  <a:pos x="43" y="6"/>
                </a:cxn>
                <a:cxn ang="0">
                  <a:pos x="56" y="1"/>
                </a:cxn>
                <a:cxn ang="0">
                  <a:pos x="70" y="0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1"/>
                </a:cxn>
                <a:cxn ang="0">
                  <a:pos x="117" y="32"/>
                </a:cxn>
                <a:cxn ang="0">
                  <a:pos x="122" y="43"/>
                </a:cxn>
                <a:cxn ang="0">
                  <a:pos x="126" y="56"/>
                </a:cxn>
                <a:cxn ang="0">
                  <a:pos x="127" y="70"/>
                </a:cxn>
                <a:cxn ang="0">
                  <a:pos x="126" y="83"/>
                </a:cxn>
                <a:cxn ang="0">
                  <a:pos x="122" y="97"/>
                </a:cxn>
                <a:cxn ang="0">
                  <a:pos x="117" y="109"/>
                </a:cxn>
                <a:cxn ang="0">
                  <a:pos x="109" y="119"/>
                </a:cxn>
                <a:cxn ang="0">
                  <a:pos x="99" y="128"/>
                </a:cxn>
                <a:cxn ang="0">
                  <a:pos x="88" y="134"/>
                </a:cxn>
                <a:cxn ang="0">
                  <a:pos x="76" y="139"/>
                </a:cxn>
                <a:cxn ang="0">
                  <a:pos x="64" y="140"/>
                </a:cxn>
                <a:cxn ang="0">
                  <a:pos x="51" y="139"/>
                </a:cxn>
                <a:cxn ang="0">
                  <a:pos x="40" y="134"/>
                </a:cxn>
                <a:cxn ang="0">
                  <a:pos x="28" y="128"/>
                </a:cxn>
                <a:cxn ang="0">
                  <a:pos x="19" y="119"/>
                </a:cxn>
                <a:cxn ang="0">
                  <a:pos x="11" y="109"/>
                </a:cxn>
                <a:cxn ang="0">
                  <a:pos x="5" y="97"/>
                </a:cxn>
                <a:cxn ang="0">
                  <a:pos x="2" y="83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1" y="2"/>
                </a:cxn>
                <a:cxn ang="0">
                  <a:pos x="64" y="0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1"/>
                </a:cxn>
                <a:cxn ang="0">
                  <a:pos x="80" y="4"/>
                </a:cxn>
                <a:cxn ang="0">
                  <a:pos x="90" y="10"/>
                </a:cxn>
                <a:cxn ang="0">
                  <a:pos x="99" y="18"/>
                </a:cxn>
                <a:cxn ang="0">
                  <a:pos x="106" y="27"/>
                </a:cxn>
                <a:cxn ang="0">
                  <a:pos x="110" y="38"/>
                </a:cxn>
                <a:cxn ang="0">
                  <a:pos x="114" y="49"/>
                </a:cxn>
                <a:cxn ang="0">
                  <a:pos x="115" y="62"/>
                </a:cxn>
                <a:cxn ang="0">
                  <a:pos x="114" y="75"/>
                </a:cxn>
                <a:cxn ang="0">
                  <a:pos x="110" y="87"/>
                </a:cxn>
                <a:cxn ang="0">
                  <a:pos x="106" y="98"/>
                </a:cxn>
                <a:cxn ang="0">
                  <a:pos x="99" y="107"/>
                </a:cxn>
                <a:cxn ang="0">
                  <a:pos x="90" y="115"/>
                </a:cxn>
                <a:cxn ang="0">
                  <a:pos x="80" y="121"/>
                </a:cxn>
                <a:cxn ang="0">
                  <a:pos x="69" y="124"/>
                </a:cxn>
                <a:cxn ang="0">
                  <a:pos x="57" y="125"/>
                </a:cxn>
                <a:cxn ang="0">
                  <a:pos x="46" y="124"/>
                </a:cxn>
                <a:cxn ang="0">
                  <a:pos x="35" y="121"/>
                </a:cxn>
                <a:cxn ang="0">
                  <a:pos x="25" y="115"/>
                </a:cxn>
                <a:cxn ang="0">
                  <a:pos x="17" y="107"/>
                </a:cxn>
                <a:cxn ang="0">
                  <a:pos x="10" y="98"/>
                </a:cxn>
                <a:cxn ang="0">
                  <a:pos x="4" y="87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9"/>
                </a:cxn>
                <a:cxn ang="0">
                  <a:pos x="4" y="38"/>
                </a:cxn>
                <a:cxn ang="0">
                  <a:pos x="10" y="27"/>
                </a:cxn>
                <a:cxn ang="0">
                  <a:pos x="17" y="18"/>
                </a:cxn>
                <a:cxn ang="0">
                  <a:pos x="25" y="10"/>
                </a:cxn>
                <a:cxn ang="0">
                  <a:pos x="35" y="4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5"/>
              <a:ext cx="51" cy="5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"/>
                </a:cxn>
                <a:cxn ang="0">
                  <a:pos x="72" y="5"/>
                </a:cxn>
                <a:cxn ang="0">
                  <a:pos x="80" y="9"/>
                </a:cxn>
                <a:cxn ang="0">
                  <a:pos x="88" y="16"/>
                </a:cxn>
                <a:cxn ang="0">
                  <a:pos x="93" y="25"/>
                </a:cxn>
                <a:cxn ang="0">
                  <a:pos x="99" y="35"/>
                </a:cxn>
                <a:cxn ang="0">
                  <a:pos x="101" y="45"/>
                </a:cxn>
                <a:cxn ang="0">
                  <a:pos x="103" y="57"/>
                </a:cxn>
                <a:cxn ang="0">
                  <a:pos x="101" y="68"/>
                </a:cxn>
                <a:cxn ang="0">
                  <a:pos x="99" y="77"/>
                </a:cxn>
                <a:cxn ang="0">
                  <a:pos x="93" y="88"/>
                </a:cxn>
                <a:cxn ang="0">
                  <a:pos x="88" y="96"/>
                </a:cxn>
                <a:cxn ang="0">
                  <a:pos x="80" y="103"/>
                </a:cxn>
                <a:cxn ang="0">
                  <a:pos x="72" y="107"/>
                </a:cxn>
                <a:cxn ang="0">
                  <a:pos x="62" y="111"/>
                </a:cxn>
                <a:cxn ang="0">
                  <a:pos x="52" y="112"/>
                </a:cxn>
                <a:cxn ang="0">
                  <a:pos x="42" y="111"/>
                </a:cxn>
                <a:cxn ang="0">
                  <a:pos x="31" y="107"/>
                </a:cxn>
                <a:cxn ang="0">
                  <a:pos x="23" y="103"/>
                </a:cxn>
                <a:cxn ang="0">
                  <a:pos x="15" y="96"/>
                </a:cxn>
                <a:cxn ang="0">
                  <a:pos x="9" y="88"/>
                </a:cxn>
                <a:cxn ang="0">
                  <a:pos x="5" y="77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5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2" y="1"/>
                </a:cxn>
                <a:cxn ang="0">
                  <a:pos x="52" y="0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4" y="2"/>
                </a:cxn>
                <a:cxn ang="0">
                  <a:pos x="62" y="4"/>
                </a:cxn>
                <a:cxn ang="0">
                  <a:pos x="70" y="8"/>
                </a:cxn>
                <a:cxn ang="0">
                  <a:pos x="76" y="14"/>
                </a:cxn>
                <a:cxn ang="0">
                  <a:pos x="81" y="22"/>
                </a:cxn>
                <a:cxn ang="0">
                  <a:pos x="86" y="30"/>
                </a:cxn>
                <a:cxn ang="0">
                  <a:pos x="88" y="40"/>
                </a:cxn>
                <a:cxn ang="0">
                  <a:pos x="89" y="50"/>
                </a:cxn>
                <a:cxn ang="0">
                  <a:pos x="88" y="59"/>
                </a:cxn>
                <a:cxn ang="0">
                  <a:pos x="86" y="68"/>
                </a:cxn>
                <a:cxn ang="0">
                  <a:pos x="81" y="78"/>
                </a:cxn>
                <a:cxn ang="0">
                  <a:pos x="76" y="84"/>
                </a:cxn>
                <a:cxn ang="0">
                  <a:pos x="70" y="90"/>
                </a:cxn>
                <a:cxn ang="0">
                  <a:pos x="62" y="96"/>
                </a:cxn>
                <a:cxn ang="0">
                  <a:pos x="54" y="98"/>
                </a:cxn>
                <a:cxn ang="0">
                  <a:pos x="44" y="99"/>
                </a:cxn>
                <a:cxn ang="0">
                  <a:pos x="35" y="98"/>
                </a:cxn>
                <a:cxn ang="0">
                  <a:pos x="27" y="96"/>
                </a:cxn>
                <a:cxn ang="0">
                  <a:pos x="19" y="90"/>
                </a:cxn>
                <a:cxn ang="0">
                  <a:pos x="12" y="84"/>
                </a:cxn>
                <a:cxn ang="0">
                  <a:pos x="8" y="78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0"/>
                </a:cxn>
                <a:cxn ang="0">
                  <a:pos x="3" y="30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9" y="8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4" y="3199"/>
              <a:ext cx="40" cy="4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7"/>
                </a:cxn>
                <a:cxn ang="0">
                  <a:pos x="67" y="12"/>
                </a:cxn>
                <a:cxn ang="0">
                  <a:pos x="71" y="18"/>
                </a:cxn>
                <a:cxn ang="0">
                  <a:pos x="75" y="25"/>
                </a:cxn>
                <a:cxn ang="0">
                  <a:pos x="77" y="33"/>
                </a:cxn>
                <a:cxn ang="0">
                  <a:pos x="78" y="42"/>
                </a:cxn>
                <a:cxn ang="0">
                  <a:pos x="77" y="50"/>
                </a:cxn>
                <a:cxn ang="0">
                  <a:pos x="75" y="58"/>
                </a:cxn>
                <a:cxn ang="0">
                  <a:pos x="71" y="65"/>
                </a:cxn>
                <a:cxn ang="0">
                  <a:pos x="67" y="72"/>
                </a:cxn>
                <a:cxn ang="0">
                  <a:pos x="61" y="78"/>
                </a:cxn>
                <a:cxn ang="0">
                  <a:pos x="54" y="81"/>
                </a:cxn>
                <a:cxn ang="0">
                  <a:pos x="47" y="84"/>
                </a:cxn>
                <a:cxn ang="0">
                  <a:pos x="39" y="85"/>
                </a:cxn>
                <a:cxn ang="0">
                  <a:pos x="31" y="84"/>
                </a:cxn>
                <a:cxn ang="0">
                  <a:pos x="24" y="81"/>
                </a:cxn>
                <a:cxn ang="0">
                  <a:pos x="17" y="78"/>
                </a:cxn>
                <a:cxn ang="0">
                  <a:pos x="11" y="72"/>
                </a:cxn>
                <a:cxn ang="0">
                  <a:pos x="7" y="65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5" y="69"/>
                </a:cxn>
                <a:cxn ang="0">
                  <a:pos x="33" y="71"/>
                </a:cxn>
                <a:cxn ang="0">
                  <a:pos x="20" y="69"/>
                </a:cxn>
                <a:cxn ang="0">
                  <a:pos x="10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3" y="0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2"/>
              <a:ext cx="40" cy="4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62" y="7"/>
                </a:cxn>
                <a:cxn ang="0">
                  <a:pos x="68" y="12"/>
                </a:cxn>
                <a:cxn ang="0">
                  <a:pos x="72" y="19"/>
                </a:cxn>
                <a:cxn ang="0">
                  <a:pos x="76" y="26"/>
                </a:cxn>
                <a:cxn ang="0">
                  <a:pos x="78" y="34"/>
                </a:cxn>
                <a:cxn ang="0">
                  <a:pos x="79" y="43"/>
                </a:cxn>
                <a:cxn ang="0">
                  <a:pos x="78" y="51"/>
                </a:cxn>
                <a:cxn ang="0">
                  <a:pos x="76" y="60"/>
                </a:cxn>
                <a:cxn ang="0">
                  <a:pos x="72" y="66"/>
                </a:cxn>
                <a:cxn ang="0">
                  <a:pos x="68" y="73"/>
                </a:cxn>
                <a:cxn ang="0">
                  <a:pos x="62" y="79"/>
                </a:cxn>
                <a:cxn ang="0">
                  <a:pos x="55" y="83"/>
                </a:cxn>
                <a:cxn ang="0">
                  <a:pos x="48" y="85"/>
                </a:cxn>
                <a:cxn ang="0">
                  <a:pos x="40" y="86"/>
                </a:cxn>
                <a:cxn ang="0">
                  <a:pos x="32" y="85"/>
                </a:cxn>
                <a:cxn ang="0">
                  <a:pos x="25" y="83"/>
                </a:cxn>
                <a:cxn ang="0">
                  <a:pos x="18" y="79"/>
                </a:cxn>
                <a:cxn ang="0">
                  <a:pos x="11" y="73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2"/>
              <a:ext cx="37" cy="4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3" y="79"/>
                </a:cxn>
                <a:cxn ang="0">
                  <a:pos x="46" y="81"/>
                </a:cxn>
                <a:cxn ang="0">
                  <a:pos x="38" y="83"/>
                </a:cxn>
                <a:cxn ang="0">
                  <a:pos x="30" y="81"/>
                </a:cxn>
                <a:cxn ang="0">
                  <a:pos x="23" y="79"/>
                </a:cxn>
                <a:cxn ang="0">
                  <a:pos x="17" y="76"/>
                </a:cxn>
                <a:cxn ang="0">
                  <a:pos x="11" y="70"/>
                </a:cxn>
                <a:cxn ang="0">
                  <a:pos x="7" y="64"/>
                </a:cxn>
                <a:cxn ang="0">
                  <a:pos x="3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8" y="3324"/>
              <a:ext cx="36" cy="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"/>
                </a:cxn>
                <a:cxn ang="0">
                  <a:pos x="48" y="3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8" y="23"/>
                </a:cxn>
                <a:cxn ang="0">
                  <a:pos x="69" y="30"/>
                </a:cxn>
                <a:cxn ang="0">
                  <a:pos x="70" y="38"/>
                </a:cxn>
                <a:cxn ang="0">
                  <a:pos x="69" y="46"/>
                </a:cxn>
                <a:cxn ang="0">
                  <a:pos x="68" y="53"/>
                </a:cxn>
                <a:cxn ang="0">
                  <a:pos x="65" y="60"/>
                </a:cxn>
                <a:cxn ang="0">
                  <a:pos x="60" y="65"/>
                </a:cxn>
                <a:cxn ang="0">
                  <a:pos x="55" y="70"/>
                </a:cxn>
                <a:cxn ang="0">
                  <a:pos x="48" y="74"/>
                </a:cxn>
                <a:cxn ang="0">
                  <a:pos x="43" y="76"/>
                </a:cxn>
                <a:cxn ang="0">
                  <a:pos x="36" y="77"/>
                </a:cxn>
                <a:cxn ang="0">
                  <a:pos x="29" y="76"/>
                </a:cxn>
                <a:cxn ang="0">
                  <a:pos x="22" y="74"/>
                </a:cxn>
                <a:cxn ang="0">
                  <a:pos x="16" y="70"/>
                </a:cxn>
                <a:cxn ang="0">
                  <a:pos x="10" y="65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6" y="0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8" y="3324"/>
              <a:ext cx="34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49"/>
                </a:cxn>
                <a:cxn ang="0">
                  <a:pos x="57" y="61"/>
                </a:cxn>
                <a:cxn ang="0">
                  <a:pos x="46" y="69"/>
                </a:cxn>
                <a:cxn ang="0">
                  <a:pos x="34" y="71"/>
                </a:cxn>
                <a:cxn ang="0">
                  <a:pos x="21" y="69"/>
                </a:cxn>
                <a:cxn ang="0">
                  <a:pos x="11" y="61"/>
                </a:cxn>
                <a:cxn ang="0">
                  <a:pos x="3" y="49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1" y="10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6"/>
              <a:ext cx="30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2"/>
                </a:cxn>
                <a:cxn ang="0">
                  <a:pos x="52" y="9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59" y="45"/>
                </a:cxn>
                <a:cxn ang="0">
                  <a:pos x="52" y="55"/>
                </a:cxn>
                <a:cxn ang="0">
                  <a:pos x="43" y="63"/>
                </a:cxn>
                <a:cxn ang="0">
                  <a:pos x="30" y="66"/>
                </a:cxn>
                <a:cxn ang="0">
                  <a:pos x="19" y="63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9" y="3"/>
                </a:cxn>
                <a:cxn ang="0">
                  <a:pos x="47" y="8"/>
                </a:cxn>
                <a:cxn ang="0">
                  <a:pos x="52" y="19"/>
                </a:cxn>
                <a:cxn ang="0">
                  <a:pos x="55" y="30"/>
                </a:cxn>
                <a:cxn ang="0">
                  <a:pos x="52" y="42"/>
                </a:cxn>
                <a:cxn ang="0">
                  <a:pos x="47" y="51"/>
                </a:cxn>
                <a:cxn ang="0">
                  <a:pos x="39" y="58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3"/>
                </a:cxn>
                <a:cxn ang="0">
                  <a:pos x="27" y="0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3"/>
                </a:cxn>
                <a:cxn ang="0">
                  <a:pos x="43" y="8"/>
                </a:cxn>
                <a:cxn ang="0">
                  <a:pos x="48" y="18"/>
                </a:cxn>
                <a:cxn ang="0">
                  <a:pos x="50" y="28"/>
                </a:cxn>
                <a:cxn ang="0">
                  <a:pos x="48" y="38"/>
                </a:cxn>
                <a:cxn ang="0">
                  <a:pos x="43" y="47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6" y="53"/>
                </a:cxn>
                <a:cxn ang="0">
                  <a:pos x="8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2" cy="2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3"/>
                </a:cxn>
                <a:cxn ang="0">
                  <a:pos x="39" y="7"/>
                </a:cxn>
                <a:cxn ang="0">
                  <a:pos x="44" y="15"/>
                </a:cxn>
                <a:cxn ang="0">
                  <a:pos x="46" y="26"/>
                </a:cxn>
                <a:cxn ang="0">
                  <a:pos x="44" y="35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4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3" y="0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1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39" y="31"/>
                </a:cxn>
                <a:cxn ang="0">
                  <a:pos x="35" y="38"/>
                </a:cxn>
                <a:cxn ang="0">
                  <a:pos x="28" y="42"/>
                </a:cxn>
                <a:cxn ang="0">
                  <a:pos x="20" y="43"/>
                </a:cxn>
                <a:cxn ang="0">
                  <a:pos x="12" y="42"/>
                </a:cxn>
                <a:cxn ang="0">
                  <a:pos x="6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1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8" y="39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10"/>
                </a:cxn>
                <a:cxn ang="0">
                  <a:pos x="30" y="17"/>
                </a:cxn>
                <a:cxn ang="0">
                  <a:pos x="29" y="24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5" y="34"/>
                </a:cxn>
                <a:cxn ang="0">
                  <a:pos x="10" y="33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7"/>
              <a:ext cx="13" cy="1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7" y="28"/>
                </a:cxn>
                <a:cxn ang="0">
                  <a:pos x="12" y="29"/>
                </a:cxn>
                <a:cxn ang="0">
                  <a:pos x="8" y="28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1" y="3705"/>
              <a:ext cx="55" cy="6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5" y="1"/>
                </a:cxn>
                <a:cxn ang="0">
                  <a:pos x="76" y="5"/>
                </a:cxn>
                <a:cxn ang="0">
                  <a:pos x="85" y="10"/>
                </a:cxn>
                <a:cxn ang="0">
                  <a:pos x="93" y="17"/>
                </a:cxn>
                <a:cxn ang="0">
                  <a:pos x="100" y="27"/>
                </a:cxn>
                <a:cxn ang="0">
                  <a:pos x="104" y="37"/>
                </a:cxn>
                <a:cxn ang="0">
                  <a:pos x="108" y="47"/>
                </a:cxn>
                <a:cxn ang="0">
                  <a:pos x="109" y="60"/>
                </a:cxn>
                <a:cxn ang="0">
                  <a:pos x="108" y="73"/>
                </a:cxn>
                <a:cxn ang="0">
                  <a:pos x="104" y="83"/>
                </a:cxn>
                <a:cxn ang="0">
                  <a:pos x="100" y="93"/>
                </a:cxn>
                <a:cxn ang="0">
                  <a:pos x="93" y="103"/>
                </a:cxn>
                <a:cxn ang="0">
                  <a:pos x="85" y="110"/>
                </a:cxn>
                <a:cxn ang="0">
                  <a:pos x="76" y="115"/>
                </a:cxn>
                <a:cxn ang="0">
                  <a:pos x="65" y="119"/>
                </a:cxn>
                <a:cxn ang="0">
                  <a:pos x="55" y="120"/>
                </a:cxn>
                <a:cxn ang="0">
                  <a:pos x="43" y="119"/>
                </a:cxn>
                <a:cxn ang="0">
                  <a:pos x="34" y="115"/>
                </a:cxn>
                <a:cxn ang="0">
                  <a:pos x="24" y="110"/>
                </a:cxn>
                <a:cxn ang="0">
                  <a:pos x="16" y="103"/>
                </a:cxn>
                <a:cxn ang="0">
                  <a:pos x="9" y="93"/>
                </a:cxn>
                <a:cxn ang="0">
                  <a:pos x="4" y="83"/>
                </a:cxn>
                <a:cxn ang="0">
                  <a:pos x="1" y="73"/>
                </a:cxn>
                <a:cxn ang="0">
                  <a:pos x="0" y="60"/>
                </a:cxn>
                <a:cxn ang="0">
                  <a:pos x="1" y="47"/>
                </a:cxn>
                <a:cxn ang="0">
                  <a:pos x="4" y="37"/>
                </a:cxn>
                <a:cxn ang="0">
                  <a:pos x="9" y="27"/>
                </a:cxn>
                <a:cxn ang="0">
                  <a:pos x="16" y="17"/>
                </a:cxn>
                <a:cxn ang="0">
                  <a:pos x="24" y="10"/>
                </a:cxn>
                <a:cxn ang="0">
                  <a:pos x="34" y="5"/>
                </a:cxn>
                <a:cxn ang="0">
                  <a:pos x="43" y="1"/>
                </a:cxn>
                <a:cxn ang="0">
                  <a:pos x="55" y="0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1" y="5"/>
                </a:cxn>
                <a:cxn ang="0">
                  <a:pos x="79" y="9"/>
                </a:cxn>
                <a:cxn ang="0">
                  <a:pos x="87" y="16"/>
                </a:cxn>
                <a:cxn ang="0">
                  <a:pos x="93" y="26"/>
                </a:cxn>
                <a:cxn ang="0">
                  <a:pos x="98" y="35"/>
                </a:cxn>
                <a:cxn ang="0">
                  <a:pos x="101" y="45"/>
                </a:cxn>
                <a:cxn ang="0">
                  <a:pos x="102" y="57"/>
                </a:cxn>
                <a:cxn ang="0">
                  <a:pos x="101" y="68"/>
                </a:cxn>
                <a:cxn ang="0">
                  <a:pos x="98" y="79"/>
                </a:cxn>
                <a:cxn ang="0">
                  <a:pos x="93" y="88"/>
                </a:cxn>
                <a:cxn ang="0">
                  <a:pos x="87" y="97"/>
                </a:cxn>
                <a:cxn ang="0">
                  <a:pos x="79" y="104"/>
                </a:cxn>
                <a:cxn ang="0">
                  <a:pos x="71" y="109"/>
                </a:cxn>
                <a:cxn ang="0">
                  <a:pos x="61" y="112"/>
                </a:cxn>
                <a:cxn ang="0">
                  <a:pos x="51" y="113"/>
                </a:cxn>
                <a:cxn ang="0">
                  <a:pos x="40" y="112"/>
                </a:cxn>
                <a:cxn ang="0">
                  <a:pos x="31" y="109"/>
                </a:cxn>
                <a:cxn ang="0">
                  <a:pos x="23" y="104"/>
                </a:cxn>
                <a:cxn ang="0">
                  <a:pos x="15" y="97"/>
                </a:cxn>
                <a:cxn ang="0">
                  <a:pos x="9" y="88"/>
                </a:cxn>
                <a:cxn ang="0">
                  <a:pos x="5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6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7" y="5"/>
                </a:cxn>
                <a:cxn ang="0">
                  <a:pos x="75" y="10"/>
                </a:cxn>
                <a:cxn ang="0">
                  <a:pos x="83" y="15"/>
                </a:cxn>
                <a:cxn ang="0">
                  <a:pos x="89" y="23"/>
                </a:cxn>
                <a:cxn ang="0">
                  <a:pos x="93" y="33"/>
                </a:cxn>
                <a:cxn ang="0">
                  <a:pos x="96" y="43"/>
                </a:cxn>
                <a:cxn ang="0">
                  <a:pos x="97" y="53"/>
                </a:cxn>
                <a:cxn ang="0">
                  <a:pos x="96" y="64"/>
                </a:cxn>
                <a:cxn ang="0">
                  <a:pos x="93" y="74"/>
                </a:cxn>
                <a:cxn ang="0">
                  <a:pos x="89" y="82"/>
                </a:cxn>
                <a:cxn ang="0">
                  <a:pos x="83" y="90"/>
                </a:cxn>
                <a:cxn ang="0">
                  <a:pos x="75" y="96"/>
                </a:cxn>
                <a:cxn ang="0">
                  <a:pos x="67" y="101"/>
                </a:cxn>
                <a:cxn ang="0">
                  <a:pos x="58" y="104"/>
                </a:cxn>
                <a:cxn ang="0">
                  <a:pos x="48" y="105"/>
                </a:cxn>
                <a:cxn ang="0">
                  <a:pos x="39" y="104"/>
                </a:cxn>
                <a:cxn ang="0">
                  <a:pos x="30" y="101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4"/>
                </a:cxn>
                <a:cxn ang="0">
                  <a:pos x="1" y="64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4" y="33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10"/>
                </a:cxn>
                <a:cxn ang="0">
                  <a:pos x="30" y="5"/>
                </a:cxn>
                <a:cxn ang="0">
                  <a:pos x="39" y="2"/>
                </a:cxn>
                <a:cxn ang="0">
                  <a:pos x="48" y="0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4" y="3706"/>
              <a:ext cx="45" cy="4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6" y="13"/>
                </a:cxn>
                <a:cxn ang="0">
                  <a:pos x="81" y="21"/>
                </a:cxn>
                <a:cxn ang="0">
                  <a:pos x="86" y="30"/>
                </a:cxn>
                <a:cxn ang="0">
                  <a:pos x="88" y="39"/>
                </a:cxn>
                <a:cxn ang="0">
                  <a:pos x="89" y="48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1" y="76"/>
                </a:cxn>
                <a:cxn ang="0">
                  <a:pos x="76" y="83"/>
                </a:cxn>
                <a:cxn ang="0">
                  <a:pos x="70" y="89"/>
                </a:cxn>
                <a:cxn ang="0">
                  <a:pos x="61" y="94"/>
                </a:cxn>
                <a:cxn ang="0">
                  <a:pos x="53" y="96"/>
                </a:cxn>
                <a:cxn ang="0">
                  <a:pos x="44" y="98"/>
                </a:cxn>
                <a:cxn ang="0">
                  <a:pos x="35" y="96"/>
                </a:cxn>
                <a:cxn ang="0">
                  <a:pos x="27" y="94"/>
                </a:cxn>
                <a:cxn ang="0">
                  <a:pos x="20" y="89"/>
                </a:cxn>
                <a:cxn ang="0">
                  <a:pos x="13" y="83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7" y="21"/>
                </a:cxn>
                <a:cxn ang="0">
                  <a:pos x="13" y="13"/>
                </a:cxn>
                <a:cxn ang="0">
                  <a:pos x="20" y="8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4" y="0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4" y="3706"/>
              <a:ext cx="43" cy="4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1" y="14"/>
                </a:cxn>
                <a:cxn ang="0">
                  <a:pos x="76" y="19"/>
                </a:cxn>
                <a:cxn ang="0">
                  <a:pos x="79" y="27"/>
                </a:cxn>
                <a:cxn ang="0">
                  <a:pos x="81" y="35"/>
                </a:cxn>
                <a:cxn ang="0">
                  <a:pos x="82" y="45"/>
                </a:cxn>
                <a:cxn ang="0">
                  <a:pos x="81" y="54"/>
                </a:cxn>
                <a:cxn ang="0">
                  <a:pos x="79" y="63"/>
                </a:cxn>
                <a:cxn ang="0">
                  <a:pos x="76" y="70"/>
                </a:cxn>
                <a:cxn ang="0">
                  <a:pos x="71" y="77"/>
                </a:cxn>
                <a:cxn ang="0">
                  <a:pos x="64" y="83"/>
                </a:cxn>
                <a:cxn ang="0">
                  <a:pos x="57" y="87"/>
                </a:cxn>
                <a:cxn ang="0">
                  <a:pos x="49" y="90"/>
                </a:cxn>
                <a:cxn ang="0">
                  <a:pos x="41" y="91"/>
                </a:cxn>
                <a:cxn ang="0">
                  <a:pos x="33" y="90"/>
                </a:cxn>
                <a:cxn ang="0">
                  <a:pos x="25" y="87"/>
                </a:cxn>
                <a:cxn ang="0">
                  <a:pos x="18" y="83"/>
                </a:cxn>
                <a:cxn ang="0">
                  <a:pos x="12" y="77"/>
                </a:cxn>
                <a:cxn ang="0">
                  <a:pos x="6" y="70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6"/>
              <a:ext cx="39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2" y="79"/>
                </a:cxn>
                <a:cxn ang="0">
                  <a:pos x="45" y="82"/>
                </a:cxn>
                <a:cxn ang="0">
                  <a:pos x="37" y="83"/>
                </a:cxn>
                <a:cxn ang="0">
                  <a:pos x="29" y="82"/>
                </a:cxn>
                <a:cxn ang="0">
                  <a:pos x="22" y="79"/>
                </a:cxn>
                <a:cxn ang="0">
                  <a:pos x="16" y="76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2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4" cy="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48" y="3"/>
                </a:cxn>
                <a:cxn ang="0">
                  <a:pos x="54" y="7"/>
                </a:cxn>
                <a:cxn ang="0">
                  <a:pos x="59" y="12"/>
                </a:cxn>
                <a:cxn ang="0">
                  <a:pos x="63" y="17"/>
                </a:cxn>
                <a:cxn ang="0">
                  <a:pos x="67" y="23"/>
                </a:cxn>
                <a:cxn ang="0">
                  <a:pos x="68" y="30"/>
                </a:cxn>
                <a:cxn ang="0">
                  <a:pos x="69" y="38"/>
                </a:cxn>
                <a:cxn ang="0">
                  <a:pos x="68" y="46"/>
                </a:cxn>
                <a:cxn ang="0">
                  <a:pos x="67" y="53"/>
                </a:cxn>
                <a:cxn ang="0">
                  <a:pos x="63" y="59"/>
                </a:cxn>
                <a:cxn ang="0">
                  <a:pos x="59" y="65"/>
                </a:cxn>
                <a:cxn ang="0">
                  <a:pos x="54" y="69"/>
                </a:cxn>
                <a:cxn ang="0">
                  <a:pos x="48" y="73"/>
                </a:cxn>
                <a:cxn ang="0">
                  <a:pos x="41" y="75"/>
                </a:cxn>
                <a:cxn ang="0">
                  <a:pos x="35" y="76"/>
                </a:cxn>
                <a:cxn ang="0">
                  <a:pos x="28" y="75"/>
                </a:cxn>
                <a:cxn ang="0">
                  <a:pos x="21" y="73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5" y="0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7" y="3708"/>
              <a:ext cx="31" cy="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11"/>
                </a:cxn>
                <a:cxn ang="0">
                  <a:pos x="61" y="22"/>
                </a:cxn>
                <a:cxn ang="0">
                  <a:pos x="64" y="35"/>
                </a:cxn>
                <a:cxn ang="0">
                  <a:pos x="61" y="47"/>
                </a:cxn>
                <a:cxn ang="0">
                  <a:pos x="54" y="59"/>
                </a:cxn>
                <a:cxn ang="0">
                  <a:pos x="44" y="67"/>
                </a:cxn>
                <a:cxn ang="0">
                  <a:pos x="32" y="69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10"/>
              <a:ext cx="27" cy="2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3"/>
                </a:cxn>
                <a:cxn ang="0">
                  <a:pos x="48" y="10"/>
                </a:cxn>
                <a:cxn ang="0">
                  <a:pos x="53" y="19"/>
                </a:cxn>
                <a:cxn ang="0">
                  <a:pos x="56" y="31"/>
                </a:cxn>
                <a:cxn ang="0">
                  <a:pos x="53" y="43"/>
                </a:cxn>
                <a:cxn ang="0">
                  <a:pos x="48" y="52"/>
                </a:cxn>
                <a:cxn ang="0">
                  <a:pos x="38" y="59"/>
                </a:cxn>
                <a:cxn ang="0">
                  <a:pos x="28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9" y="10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10"/>
              <a:ext cx="25" cy="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3"/>
                </a:cxn>
                <a:cxn ang="0">
                  <a:pos x="42" y="9"/>
                </a:cxn>
                <a:cxn ang="0">
                  <a:pos x="47" y="18"/>
                </a:cxn>
                <a:cxn ang="0">
                  <a:pos x="49" y="28"/>
                </a:cxn>
                <a:cxn ang="0">
                  <a:pos x="47" y="39"/>
                </a:cxn>
                <a:cxn ang="0">
                  <a:pos x="42" y="47"/>
                </a:cxn>
                <a:cxn ang="0">
                  <a:pos x="34" y="52"/>
                </a:cxn>
                <a:cxn ang="0">
                  <a:pos x="25" y="55"/>
                </a:cxn>
                <a:cxn ang="0">
                  <a:pos x="16" y="52"/>
                </a:cxn>
                <a:cxn ang="0">
                  <a:pos x="8" y="47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0" y="33"/>
                </a:cxn>
                <a:cxn ang="0">
                  <a:pos x="36" y="40"/>
                </a:cxn>
                <a:cxn ang="0">
                  <a:pos x="29" y="45"/>
                </a:cxn>
                <a:cxn ang="0">
                  <a:pos x="21" y="47"/>
                </a:cxn>
                <a:cxn ang="0">
                  <a:pos x="13" y="45"/>
                </a:cxn>
                <a:cxn ang="0">
                  <a:pos x="6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0" y="3710"/>
              <a:ext cx="19" cy="2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7"/>
                </a:cxn>
                <a:cxn ang="0">
                  <a:pos x="31" y="33"/>
                </a:cxn>
                <a:cxn ang="0">
                  <a:pos x="25" y="38"/>
                </a:cxn>
                <a:cxn ang="0">
                  <a:pos x="19" y="39"/>
                </a:cxn>
                <a:cxn ang="0">
                  <a:pos x="12" y="38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7"/>
              <a:ext cx="42" cy="22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5" y="21"/>
                </a:cxn>
                <a:cxn ang="0">
                  <a:pos x="81" y="29"/>
                </a:cxn>
                <a:cxn ang="0">
                  <a:pos x="72" y="37"/>
                </a:cxn>
                <a:cxn ang="0">
                  <a:pos x="57" y="42"/>
                </a:cxn>
                <a:cxn ang="0">
                  <a:pos x="49" y="43"/>
                </a:cxn>
                <a:cxn ang="0">
                  <a:pos x="41" y="44"/>
                </a:cxn>
                <a:cxn ang="0">
                  <a:pos x="33" y="44"/>
                </a:cxn>
                <a:cxn ang="0">
                  <a:pos x="25" y="43"/>
                </a:cxn>
                <a:cxn ang="0">
                  <a:pos x="18" y="42"/>
                </a:cxn>
                <a:cxn ang="0">
                  <a:pos x="11" y="38"/>
                </a:cxn>
                <a:cxn ang="0">
                  <a:pos x="6" y="35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34" y="1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3" y="6"/>
                </a:cxn>
                <a:cxn ang="0">
                  <a:pos x="78" y="9"/>
                </a:cxn>
                <a:cxn ang="0">
                  <a:pos x="83" y="13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7"/>
              <a:ext cx="39" cy="21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81" y="20"/>
                </a:cxn>
                <a:cxn ang="0">
                  <a:pos x="77" y="28"/>
                </a:cxn>
                <a:cxn ang="0">
                  <a:pos x="69" y="35"/>
                </a:cxn>
                <a:cxn ang="0">
                  <a:pos x="55" y="39"/>
                </a:cxn>
                <a:cxn ang="0">
                  <a:pos x="47" y="40"/>
                </a:cxn>
                <a:cxn ang="0">
                  <a:pos x="39" y="42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7" y="39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2" y="30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3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62" y="2"/>
                </a:cxn>
                <a:cxn ang="0">
                  <a:pos x="69" y="5"/>
                </a:cxn>
                <a:cxn ang="0">
                  <a:pos x="74" y="8"/>
                </a:cxn>
                <a:cxn ang="0">
                  <a:pos x="77" y="12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1" y="3567"/>
              <a:ext cx="39" cy="19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7" y="19"/>
                </a:cxn>
                <a:cxn ang="0">
                  <a:pos x="73" y="27"/>
                </a:cxn>
                <a:cxn ang="0">
                  <a:pos x="65" y="34"/>
                </a:cxn>
                <a:cxn ang="0">
                  <a:pos x="52" y="38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30" y="39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3" y="28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5" y="6"/>
                </a:cxn>
                <a:cxn ang="0">
                  <a:pos x="70" y="8"/>
                </a:cxn>
                <a:cxn ang="0">
                  <a:pos x="73" y="12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7"/>
              <a:ext cx="33" cy="19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70" y="19"/>
                </a:cxn>
                <a:cxn ang="0">
                  <a:pos x="68" y="25"/>
                </a:cxn>
                <a:cxn ang="0">
                  <a:pos x="60" y="31"/>
                </a:cxn>
                <a:cxn ang="0">
                  <a:pos x="48" y="36"/>
                </a:cxn>
                <a:cxn ang="0">
                  <a:pos x="41" y="37"/>
                </a:cxn>
                <a:cxn ang="0">
                  <a:pos x="34" y="37"/>
                </a:cxn>
                <a:cxn ang="0">
                  <a:pos x="28" y="37"/>
                </a:cxn>
                <a:cxn ang="0">
                  <a:pos x="22" y="36"/>
                </a:cxn>
                <a:cxn ang="0">
                  <a:pos x="16" y="35"/>
                </a:cxn>
                <a:cxn ang="0">
                  <a:pos x="10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7" y="0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4" y="8"/>
                </a:cxn>
                <a:cxn ang="0">
                  <a:pos x="68" y="12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7"/>
              <a:ext cx="33" cy="1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4" y="16"/>
                </a:cxn>
                <a:cxn ang="0">
                  <a:pos x="62" y="22"/>
                </a:cxn>
                <a:cxn ang="0">
                  <a:pos x="55" y="28"/>
                </a:cxn>
                <a:cxn ang="0">
                  <a:pos x="43" y="33"/>
                </a:cxn>
                <a:cxn ang="0">
                  <a:pos x="38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3"/>
                </a:cxn>
                <a:cxn ang="0">
                  <a:pos x="55" y="5"/>
                </a:cxn>
                <a:cxn ang="0">
                  <a:pos x="58" y="7"/>
                </a:cxn>
                <a:cxn ang="0">
                  <a:pos x="62" y="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7" y="3567"/>
              <a:ext cx="30" cy="17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60" y="15"/>
                </a:cxn>
                <a:cxn ang="0">
                  <a:pos x="58" y="21"/>
                </a:cxn>
                <a:cxn ang="0">
                  <a:pos x="51" y="27"/>
                </a:cxn>
                <a:cxn ang="0">
                  <a:pos x="40" y="30"/>
                </a:cxn>
                <a:cxn ang="0">
                  <a:pos x="35" y="31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18" y="30"/>
                </a:cxn>
                <a:cxn ang="0">
                  <a:pos x="13" y="29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18" y="3"/>
                </a:cxn>
                <a:cxn ang="0">
                  <a:pos x="24" y="1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8" y="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4"/>
                </a:cxn>
                <a:cxn ang="0">
                  <a:pos x="53" y="19"/>
                </a:cxn>
                <a:cxn ang="0">
                  <a:pos x="47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2" y="28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9" y="25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8" y="12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3" y="25"/>
                </a:cxn>
                <a:cxn ang="0">
                  <a:pos x="24" y="26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2" y="4"/>
                </a:cxn>
                <a:cxn ang="0">
                  <a:pos x="47" y="7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3" y="3569"/>
              <a:ext cx="21" cy="10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3" y="12"/>
                </a:cxn>
                <a:cxn ang="0">
                  <a:pos x="41" y="17"/>
                </a:cxn>
                <a:cxn ang="0">
                  <a:pos x="36" y="20"/>
                </a:cxn>
                <a:cxn ang="0">
                  <a:pos x="29" y="22"/>
                </a:cxn>
                <a:cxn ang="0">
                  <a:pos x="20" y="23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7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19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9" y="11"/>
                </a:cxn>
                <a:cxn ang="0">
                  <a:pos x="37" y="14"/>
                </a:cxn>
                <a:cxn ang="0">
                  <a:pos x="33" y="18"/>
                </a:cxn>
                <a:cxn ang="0">
                  <a:pos x="26" y="20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7" y="6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6" y="3569"/>
              <a:ext cx="18" cy="9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4" y="8"/>
                </a:cxn>
                <a:cxn ang="0">
                  <a:pos x="33" y="11"/>
                </a:cxn>
                <a:cxn ang="0">
                  <a:pos x="29" y="13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299" y="3569"/>
              <a:ext cx="12" cy="9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8" y="13"/>
                </a:cxn>
                <a:cxn ang="0">
                  <a:pos x="13" y="15"/>
                </a:cxn>
                <a:cxn ang="0">
                  <a:pos x="8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7" y="4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7" y="16"/>
                </a:cxn>
                <a:cxn ang="0">
                  <a:pos x="65" y="23"/>
                </a:cxn>
                <a:cxn ang="0">
                  <a:pos x="58" y="29"/>
                </a:cxn>
                <a:cxn ang="0">
                  <a:pos x="46" y="32"/>
                </a:cxn>
                <a:cxn ang="0">
                  <a:pos x="39" y="33"/>
                </a:cxn>
                <a:cxn ang="0">
                  <a:pos x="34" y="35"/>
                </a:cxn>
                <a:cxn ang="0">
                  <a:pos x="27" y="35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7" y="1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1" y="7"/>
                </a:cxn>
                <a:cxn ang="0">
                  <a:pos x="65" y="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5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2" y="15"/>
                </a:cxn>
                <a:cxn ang="0">
                  <a:pos x="60" y="22"/>
                </a:cxn>
                <a:cxn ang="0">
                  <a:pos x="53" y="28"/>
                </a:cxn>
                <a:cxn ang="0">
                  <a:pos x="42" y="31"/>
                </a:cxn>
                <a:cxn ang="0">
                  <a:pos x="37" y="32"/>
                </a:cxn>
                <a:cxn ang="0">
                  <a:pos x="30" y="32"/>
                </a:cxn>
                <a:cxn ang="0">
                  <a:pos x="24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7" y="7"/>
                </a:cxn>
                <a:cxn ang="0">
                  <a:pos x="60" y="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3" y="3535"/>
              <a:ext cx="27" cy="14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8" y="14"/>
                </a:cxn>
                <a:cxn ang="0">
                  <a:pos x="57" y="20"/>
                </a:cxn>
                <a:cxn ang="0">
                  <a:pos x="50" y="24"/>
                </a:cxn>
                <a:cxn ang="0">
                  <a:pos x="39" y="28"/>
                </a:cxn>
                <a:cxn ang="0">
                  <a:pos x="34" y="29"/>
                </a:cxn>
                <a:cxn ang="0">
                  <a:pos x="28" y="29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2" y="28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50" y="4"/>
                </a:cxn>
                <a:cxn ang="0">
                  <a:pos x="53" y="6"/>
                </a:cxn>
                <a:cxn ang="0">
                  <a:pos x="55" y="8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5"/>
              <a:ext cx="27" cy="12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5" y="14"/>
                </a:cxn>
                <a:cxn ang="0">
                  <a:pos x="52" y="19"/>
                </a:cxn>
                <a:cxn ang="0">
                  <a:pos x="46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7" y="27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8" y="5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5"/>
              <a:ext cx="25" cy="12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1" y="13"/>
                </a:cxn>
                <a:cxn ang="0">
                  <a:pos x="48" y="17"/>
                </a:cxn>
                <a:cxn ang="0">
                  <a:pos x="42" y="22"/>
                </a:cxn>
                <a:cxn ang="0">
                  <a:pos x="33" y="24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7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2" y="4"/>
                </a:cxn>
                <a:cxn ang="0">
                  <a:pos x="46" y="5"/>
                </a:cxn>
                <a:cxn ang="0">
                  <a:pos x="49" y="7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5"/>
              <a:ext cx="24" cy="12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7" y="12"/>
                </a:cxn>
                <a:cxn ang="0">
                  <a:pos x="45" y="16"/>
                </a:cxn>
                <a:cxn ang="0">
                  <a:pos x="39" y="20"/>
                </a:cxn>
                <a:cxn ang="0">
                  <a:pos x="31" y="23"/>
                </a:cxn>
                <a:cxn ang="0">
                  <a:pos x="22" y="24"/>
                </a:cxn>
                <a:cxn ang="0">
                  <a:pos x="14" y="23"/>
                </a:cxn>
                <a:cxn ang="0">
                  <a:pos x="7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40" y="4"/>
                </a:cxn>
                <a:cxn ang="0">
                  <a:pos x="46" y="7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5"/>
              <a:ext cx="21" cy="10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1" y="11"/>
                </a:cxn>
                <a:cxn ang="0">
                  <a:pos x="40" y="15"/>
                </a:cxn>
                <a:cxn ang="0">
                  <a:pos x="35" y="19"/>
                </a:cxn>
                <a:cxn ang="0">
                  <a:pos x="28" y="21"/>
                </a:cxn>
                <a:cxn ang="0">
                  <a:pos x="20" y="22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40" y="7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9" y="3535"/>
              <a:ext cx="18" cy="9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0" y="21"/>
                </a:cxn>
                <a:cxn ang="0">
                  <a:pos x="13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3" y="2"/>
                </a:cxn>
                <a:cxn ang="0">
                  <a:pos x="37" y="6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5"/>
              <a:ext cx="16" cy="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3" y="16"/>
                </a:cxn>
                <a:cxn ang="0">
                  <a:pos x="17" y="18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33" y="5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2" y="3535"/>
              <a:ext cx="15" cy="7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0" y="7"/>
                </a:cxn>
                <a:cxn ang="0">
                  <a:pos x="28" y="11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15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5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5"/>
              <a:ext cx="13" cy="7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17" y="13"/>
                </a:cxn>
                <a:cxn ang="0">
                  <a:pos x="13" y="14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5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5" y="3535"/>
              <a:ext cx="10" cy="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8" y="7"/>
                </a:cxn>
                <a:cxn ang="0">
                  <a:pos x="63" y="11"/>
                </a:cxn>
                <a:cxn ang="0">
                  <a:pos x="68" y="18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2" y="56"/>
                </a:cxn>
                <a:cxn ang="0">
                  <a:pos x="68" y="63"/>
                </a:cxn>
                <a:cxn ang="0">
                  <a:pos x="63" y="69"/>
                </a:cxn>
                <a:cxn ang="0">
                  <a:pos x="58" y="75"/>
                </a:cxn>
                <a:cxn ang="0">
                  <a:pos x="52" y="78"/>
                </a:cxn>
                <a:cxn ang="0">
                  <a:pos x="45" y="80"/>
                </a:cxn>
                <a:cxn ang="0">
                  <a:pos x="37" y="81"/>
                </a:cxn>
                <a:cxn ang="0">
                  <a:pos x="30" y="80"/>
                </a:cxn>
                <a:cxn ang="0">
                  <a:pos x="23" y="78"/>
                </a:cxn>
                <a:cxn ang="0">
                  <a:pos x="16" y="75"/>
                </a:cxn>
                <a:cxn ang="0">
                  <a:pos x="12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3" cy="1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21"/>
                </a:cxn>
                <a:cxn ang="0">
                  <a:pos x="24" y="27"/>
                </a:cxn>
                <a:cxn ang="0">
                  <a:pos x="20" y="31"/>
                </a:cxn>
                <a:cxn ang="0">
                  <a:pos x="14" y="32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19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1"/>
                </a:cxn>
                <a:cxn ang="0">
                  <a:pos x="35" y="5"/>
                </a:cxn>
                <a:cxn ang="0">
                  <a:pos x="39" y="12"/>
                </a:cxn>
                <a:cxn ang="0">
                  <a:pos x="41" y="21"/>
                </a:cxn>
                <a:cxn ang="0">
                  <a:pos x="39" y="30"/>
                </a:cxn>
                <a:cxn ang="0">
                  <a:pos x="35" y="36"/>
                </a:cxn>
                <a:cxn ang="0">
                  <a:pos x="28" y="41"/>
                </a:cxn>
                <a:cxn ang="0">
                  <a:pos x="20" y="43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299" y="3545"/>
              <a:ext cx="230" cy="58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273" y="92"/>
                </a:cxn>
                <a:cxn ang="0">
                  <a:pos x="384" y="29"/>
                </a:cxn>
                <a:cxn ang="0">
                  <a:pos x="128" y="16"/>
                </a:cxn>
                <a:cxn ang="0">
                  <a:pos x="157" y="0"/>
                </a:cxn>
                <a:cxn ang="0">
                  <a:pos x="462" y="13"/>
                </a:cxn>
                <a:cxn ang="0">
                  <a:pos x="326" y="116"/>
                </a:cxn>
                <a:cxn ang="0">
                  <a:pos x="0" y="108"/>
                </a:cxn>
                <a:cxn ang="0">
                  <a:pos x="42" y="83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3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3" y="23"/>
                </a:cxn>
                <a:cxn ang="0">
                  <a:pos x="258" y="91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70"/>
              <a:ext cx="131" cy="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61" y="23"/>
                </a:cxn>
                <a:cxn ang="0">
                  <a:pos x="257" y="65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59" y="23"/>
                </a:cxn>
                <a:cxn ang="0">
                  <a:pos x="257" y="39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3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3" y="4"/>
                </a:cxn>
                <a:cxn ang="0">
                  <a:pos x="5" y="40"/>
                </a:cxn>
                <a:cxn ang="0">
                  <a:pos x="0" y="70"/>
                </a:cxn>
                <a:cxn ang="0">
                  <a:pos x="33" y="121"/>
                </a:cxn>
                <a:cxn ang="0">
                  <a:pos x="102" y="129"/>
                </a:cxn>
                <a:cxn ang="0">
                  <a:pos x="91" y="92"/>
                </a:cxn>
                <a:cxn ang="0">
                  <a:pos x="47" y="73"/>
                </a:cxn>
                <a:cxn ang="0">
                  <a:pos x="47" y="33"/>
                </a:cxn>
                <a:cxn ang="0">
                  <a:pos x="87" y="30"/>
                </a:cxn>
                <a:cxn ang="0">
                  <a:pos x="87" y="0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70" y="3739"/>
              <a:ext cx="84" cy="9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" y="41"/>
                </a:cxn>
                <a:cxn ang="0">
                  <a:pos x="0" y="88"/>
                </a:cxn>
                <a:cxn ang="0">
                  <a:pos x="7" y="119"/>
                </a:cxn>
                <a:cxn ang="0">
                  <a:pos x="18" y="144"/>
                </a:cxn>
                <a:cxn ang="0">
                  <a:pos x="30" y="164"/>
                </a:cxn>
                <a:cxn ang="0">
                  <a:pos x="47" y="177"/>
                </a:cxn>
                <a:cxn ang="0">
                  <a:pos x="67" y="186"/>
                </a:cxn>
                <a:cxn ang="0">
                  <a:pos x="91" y="190"/>
                </a:cxn>
                <a:cxn ang="0">
                  <a:pos x="119" y="193"/>
                </a:cxn>
                <a:cxn ang="0">
                  <a:pos x="151" y="190"/>
                </a:cxn>
                <a:cxn ang="0">
                  <a:pos x="168" y="149"/>
                </a:cxn>
                <a:cxn ang="0">
                  <a:pos x="172" y="113"/>
                </a:cxn>
                <a:cxn ang="0">
                  <a:pos x="164" y="81"/>
                </a:cxn>
                <a:cxn ang="0">
                  <a:pos x="149" y="55"/>
                </a:cxn>
                <a:cxn ang="0">
                  <a:pos x="127" y="33"/>
                </a:cxn>
                <a:cxn ang="0">
                  <a:pos x="100" y="17"/>
                </a:cxn>
                <a:cxn ang="0">
                  <a:pos x="74" y="6"/>
                </a:cxn>
                <a:cxn ang="0">
                  <a:pos x="47" y="0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5"/>
              <a:ext cx="69" cy="98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3" y="0"/>
                </a:cxn>
                <a:cxn ang="0">
                  <a:pos x="45" y="2"/>
                </a:cxn>
                <a:cxn ang="0">
                  <a:pos x="58" y="6"/>
                </a:cxn>
                <a:cxn ang="0">
                  <a:pos x="71" y="13"/>
                </a:cxn>
                <a:cxn ang="0">
                  <a:pos x="83" y="25"/>
                </a:cxn>
                <a:cxn ang="0">
                  <a:pos x="96" y="39"/>
                </a:cxn>
                <a:cxn ang="0">
                  <a:pos x="109" y="53"/>
                </a:cxn>
                <a:cxn ang="0">
                  <a:pos x="119" y="72"/>
                </a:cxn>
                <a:cxn ang="0">
                  <a:pos x="134" y="110"/>
                </a:cxn>
                <a:cxn ang="0">
                  <a:pos x="139" y="146"/>
                </a:cxn>
                <a:cxn ang="0">
                  <a:pos x="133" y="174"/>
                </a:cxn>
                <a:cxn ang="0">
                  <a:pos x="117" y="192"/>
                </a:cxn>
                <a:cxn ang="0">
                  <a:pos x="106" y="195"/>
                </a:cxn>
                <a:cxn ang="0">
                  <a:pos x="94" y="194"/>
                </a:cxn>
                <a:cxn ang="0">
                  <a:pos x="81" y="189"/>
                </a:cxn>
                <a:cxn ang="0">
                  <a:pos x="68" y="181"/>
                </a:cxn>
                <a:cxn ang="0">
                  <a:pos x="56" y="171"/>
                </a:cxn>
                <a:cxn ang="0">
                  <a:pos x="43" y="157"/>
                </a:cxn>
                <a:cxn ang="0">
                  <a:pos x="30" y="141"/>
                </a:cxn>
                <a:cxn ang="0">
                  <a:pos x="20" y="123"/>
                </a:cxn>
                <a:cxn ang="0">
                  <a:pos x="5" y="85"/>
                </a:cxn>
                <a:cxn ang="0">
                  <a:pos x="0" y="49"/>
                </a:cxn>
                <a:cxn ang="0">
                  <a:pos x="6" y="21"/>
                </a:cxn>
                <a:cxn ang="0">
                  <a:pos x="22" y="4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6" cy="93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4" y="5"/>
                </a:cxn>
                <a:cxn ang="0">
                  <a:pos x="67" y="12"/>
                </a:cxn>
                <a:cxn ang="0">
                  <a:pos x="80" y="22"/>
                </a:cxn>
                <a:cxn ang="0">
                  <a:pos x="91" y="35"/>
                </a:cxn>
                <a:cxn ang="0">
                  <a:pos x="103" y="51"/>
                </a:cxn>
                <a:cxn ang="0">
                  <a:pos x="113" y="68"/>
                </a:cxn>
                <a:cxn ang="0">
                  <a:pos x="127" y="105"/>
                </a:cxn>
                <a:cxn ang="0">
                  <a:pos x="131" y="138"/>
                </a:cxn>
                <a:cxn ang="0">
                  <a:pos x="126" y="166"/>
                </a:cxn>
                <a:cxn ang="0">
                  <a:pos x="111" y="182"/>
                </a:cxn>
                <a:cxn ang="0">
                  <a:pos x="100" y="186"/>
                </a:cxn>
                <a:cxn ang="0">
                  <a:pos x="89" y="185"/>
                </a:cxn>
                <a:cxn ang="0">
                  <a:pos x="77" y="181"/>
                </a:cxn>
                <a:cxn ang="0">
                  <a:pos x="65" y="173"/>
                </a:cxn>
                <a:cxn ang="0">
                  <a:pos x="52" y="163"/>
                </a:cxn>
                <a:cxn ang="0">
                  <a:pos x="39" y="150"/>
                </a:cxn>
                <a:cxn ang="0">
                  <a:pos x="29" y="134"/>
                </a:cxn>
                <a:cxn ang="0">
                  <a:pos x="18" y="117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" y="19"/>
                </a:cxn>
                <a:cxn ang="0">
                  <a:pos x="20" y="3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9" y="0"/>
                </a:cxn>
                <a:cxn ang="0">
                  <a:pos x="41" y="1"/>
                </a:cxn>
                <a:cxn ang="0">
                  <a:pos x="52" y="4"/>
                </a:cxn>
                <a:cxn ang="0">
                  <a:pos x="64" y="11"/>
                </a:cxn>
                <a:cxn ang="0">
                  <a:pos x="77" y="22"/>
                </a:cxn>
                <a:cxn ang="0">
                  <a:pos x="88" y="34"/>
                </a:cxn>
                <a:cxn ang="0">
                  <a:pos x="100" y="48"/>
                </a:cxn>
                <a:cxn ang="0">
                  <a:pos x="109" y="66"/>
                </a:cxn>
                <a:cxn ang="0">
                  <a:pos x="123" y="101"/>
                </a:cxn>
                <a:cxn ang="0">
                  <a:pos x="126" y="133"/>
                </a:cxn>
                <a:cxn ang="0">
                  <a:pos x="121" y="159"/>
                </a:cxn>
                <a:cxn ang="0">
                  <a:pos x="106" y="175"/>
                </a:cxn>
                <a:cxn ang="0">
                  <a:pos x="97" y="177"/>
                </a:cxn>
                <a:cxn ang="0">
                  <a:pos x="86" y="177"/>
                </a:cxn>
                <a:cxn ang="0">
                  <a:pos x="74" y="173"/>
                </a:cxn>
                <a:cxn ang="0">
                  <a:pos x="63" y="166"/>
                </a:cxn>
                <a:cxn ang="0">
                  <a:pos x="50" y="155"/>
                </a:cxn>
                <a:cxn ang="0">
                  <a:pos x="38" y="143"/>
                </a:cxn>
                <a:cxn ang="0">
                  <a:pos x="27" y="129"/>
                </a:cxn>
                <a:cxn ang="0">
                  <a:pos x="18" y="112"/>
                </a:cxn>
                <a:cxn ang="0">
                  <a:pos x="4" y="77"/>
                </a:cxn>
                <a:cxn ang="0">
                  <a:pos x="0" y="45"/>
                </a:cxn>
                <a:cxn ang="0">
                  <a:pos x="5" y="19"/>
                </a:cxn>
                <a:cxn ang="0">
                  <a:pos x="19" y="3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4"/>
                </a:cxn>
                <a:cxn ang="0">
                  <a:pos x="61" y="11"/>
                </a:cxn>
                <a:cxn ang="0">
                  <a:pos x="73" y="20"/>
                </a:cxn>
                <a:cxn ang="0">
                  <a:pos x="84" y="32"/>
                </a:cxn>
                <a:cxn ang="0">
                  <a:pos x="94" y="46"/>
                </a:cxn>
                <a:cxn ang="0">
                  <a:pos x="104" y="62"/>
                </a:cxn>
                <a:cxn ang="0">
                  <a:pos x="116" y="95"/>
                </a:cxn>
                <a:cxn ang="0">
                  <a:pos x="120" y="126"/>
                </a:cxn>
                <a:cxn ang="0">
                  <a:pos x="115" y="151"/>
                </a:cxn>
                <a:cxn ang="0">
                  <a:pos x="101" y="166"/>
                </a:cxn>
                <a:cxn ang="0">
                  <a:pos x="92" y="169"/>
                </a:cxn>
                <a:cxn ang="0">
                  <a:pos x="82" y="168"/>
                </a:cxn>
                <a:cxn ang="0">
                  <a:pos x="70" y="164"/>
                </a:cxn>
                <a:cxn ang="0">
                  <a:pos x="59" y="157"/>
                </a:cxn>
                <a:cxn ang="0">
                  <a:pos x="47" y="147"/>
                </a:cxn>
                <a:cxn ang="0">
                  <a:pos x="36" y="136"/>
                </a:cxn>
                <a:cxn ang="0">
                  <a:pos x="25" y="122"/>
                </a:cxn>
                <a:cxn ang="0">
                  <a:pos x="16" y="106"/>
                </a:cxn>
                <a:cxn ang="0">
                  <a:pos x="3" y="72"/>
                </a:cxn>
                <a:cxn ang="0">
                  <a:pos x="0" y="41"/>
                </a:cxn>
                <a:cxn ang="0">
                  <a:pos x="6" y="17"/>
                </a:cxn>
                <a:cxn ang="0">
                  <a:pos x="20" y="2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7" y="3746"/>
              <a:ext cx="57" cy="8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5"/>
                </a:cxn>
                <a:cxn ang="0">
                  <a:pos x="58" y="11"/>
                </a:cxn>
                <a:cxn ang="0">
                  <a:pos x="70" y="20"/>
                </a:cxn>
                <a:cxn ang="0">
                  <a:pos x="80" y="31"/>
                </a:cxn>
                <a:cxn ang="0">
                  <a:pos x="89" y="45"/>
                </a:cxn>
                <a:cxn ang="0">
                  <a:pos x="98" y="60"/>
                </a:cxn>
                <a:cxn ang="0">
                  <a:pos x="111" y="92"/>
                </a:cxn>
                <a:cxn ang="0">
                  <a:pos x="114" y="121"/>
                </a:cxn>
                <a:cxn ang="0">
                  <a:pos x="110" y="145"/>
                </a:cxn>
                <a:cxn ang="0">
                  <a:pos x="97" y="159"/>
                </a:cxn>
                <a:cxn ang="0">
                  <a:pos x="88" y="162"/>
                </a:cxn>
                <a:cxn ang="0">
                  <a:pos x="79" y="162"/>
                </a:cxn>
                <a:cxn ang="0">
                  <a:pos x="68" y="158"/>
                </a:cxn>
                <a:cxn ang="0">
                  <a:pos x="57" y="151"/>
                </a:cxn>
                <a:cxn ang="0">
                  <a:pos x="46" y="142"/>
                </a:cxn>
                <a:cxn ang="0">
                  <a:pos x="36" y="130"/>
                </a:cxn>
                <a:cxn ang="0">
                  <a:pos x="26" y="117"/>
                </a:cxn>
                <a:cxn ang="0">
                  <a:pos x="18" y="102"/>
                </a:cxn>
                <a:cxn ang="0">
                  <a:pos x="5" y="69"/>
                </a:cxn>
                <a:cxn ang="0">
                  <a:pos x="0" y="41"/>
                </a:cxn>
                <a:cxn ang="0">
                  <a:pos x="5" y="18"/>
                </a:cxn>
                <a:cxn ang="0">
                  <a:pos x="18" y="3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5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5" y="3"/>
                </a:cxn>
                <a:cxn ang="0">
                  <a:pos x="55" y="9"/>
                </a:cxn>
                <a:cxn ang="0">
                  <a:pos x="66" y="18"/>
                </a:cxn>
                <a:cxn ang="0">
                  <a:pos x="76" y="29"/>
                </a:cxn>
                <a:cxn ang="0">
                  <a:pos x="85" y="41"/>
                </a:cxn>
                <a:cxn ang="0">
                  <a:pos x="93" y="56"/>
                </a:cxn>
                <a:cxn ang="0">
                  <a:pos x="105" y="86"/>
                </a:cxn>
                <a:cxn ang="0">
                  <a:pos x="108" y="114"/>
                </a:cxn>
                <a:cxn ang="0">
                  <a:pos x="105" y="136"/>
                </a:cxn>
                <a:cxn ang="0">
                  <a:pos x="92" y="150"/>
                </a:cxn>
                <a:cxn ang="0">
                  <a:pos x="83" y="152"/>
                </a:cxn>
                <a:cxn ang="0">
                  <a:pos x="74" y="152"/>
                </a:cxn>
                <a:cxn ang="0">
                  <a:pos x="63" y="149"/>
                </a:cxn>
                <a:cxn ang="0">
                  <a:pos x="54" y="143"/>
                </a:cxn>
                <a:cxn ang="0">
                  <a:pos x="44" y="134"/>
                </a:cxn>
                <a:cxn ang="0">
                  <a:pos x="33" y="123"/>
                </a:cxn>
                <a:cxn ang="0">
                  <a:pos x="24" y="111"/>
                </a:cxn>
                <a:cxn ang="0">
                  <a:pos x="15" y="96"/>
                </a:cxn>
                <a:cxn ang="0">
                  <a:pos x="3" y="66"/>
                </a:cxn>
                <a:cxn ang="0">
                  <a:pos x="0" y="38"/>
                </a:cxn>
                <a:cxn ang="0">
                  <a:pos x="4" y="16"/>
                </a:cxn>
                <a:cxn ang="0">
                  <a:pos x="17" y="2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1" cy="74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3"/>
                </a:cxn>
                <a:cxn ang="0">
                  <a:pos x="53" y="9"/>
                </a:cxn>
                <a:cxn ang="0">
                  <a:pos x="63" y="17"/>
                </a:cxn>
                <a:cxn ang="0">
                  <a:pos x="73" y="27"/>
                </a:cxn>
                <a:cxn ang="0">
                  <a:pos x="81" y="40"/>
                </a:cxn>
                <a:cxn ang="0">
                  <a:pos x="89" y="54"/>
                </a:cxn>
                <a:cxn ang="0">
                  <a:pos x="101" y="83"/>
                </a:cxn>
                <a:cxn ang="0">
                  <a:pos x="104" y="108"/>
                </a:cxn>
                <a:cxn ang="0">
                  <a:pos x="99" y="130"/>
                </a:cxn>
                <a:cxn ang="0">
                  <a:pos x="88" y="142"/>
                </a:cxn>
                <a:cxn ang="0">
                  <a:pos x="80" y="145"/>
                </a:cxn>
                <a:cxn ang="0">
                  <a:pos x="71" y="145"/>
                </a:cxn>
                <a:cxn ang="0">
                  <a:pos x="61" y="141"/>
                </a:cxn>
                <a:cxn ang="0">
                  <a:pos x="51" y="136"/>
                </a:cxn>
                <a:cxn ang="0">
                  <a:pos x="42" y="127"/>
                </a:cxn>
                <a:cxn ang="0">
                  <a:pos x="31" y="117"/>
                </a:cxn>
                <a:cxn ang="0">
                  <a:pos x="23" y="104"/>
                </a:cxn>
                <a:cxn ang="0">
                  <a:pos x="15" y="91"/>
                </a:cxn>
                <a:cxn ang="0">
                  <a:pos x="4" y="62"/>
                </a:cxn>
                <a:cxn ang="0">
                  <a:pos x="0" y="35"/>
                </a:cxn>
                <a:cxn ang="0">
                  <a:pos x="5" y="15"/>
                </a:cxn>
                <a:cxn ang="0">
                  <a:pos x="16" y="2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8" y="10"/>
                </a:cxn>
                <a:cxn ang="0">
                  <a:pos x="58" y="16"/>
                </a:cxn>
                <a:cxn ang="0">
                  <a:pos x="67" y="27"/>
                </a:cxn>
                <a:cxn ang="0">
                  <a:pos x="76" y="38"/>
                </a:cxn>
                <a:cxn ang="0">
                  <a:pos x="83" y="51"/>
                </a:cxn>
                <a:cxn ang="0">
                  <a:pos x="94" y="78"/>
                </a:cxn>
                <a:cxn ang="0">
                  <a:pos x="98" y="103"/>
                </a:cxn>
                <a:cxn ang="0">
                  <a:pos x="93" y="122"/>
                </a:cxn>
                <a:cxn ang="0">
                  <a:pos x="82" y="134"/>
                </a:cxn>
                <a:cxn ang="0">
                  <a:pos x="74" y="136"/>
                </a:cxn>
                <a:cxn ang="0">
                  <a:pos x="66" y="136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38" y="120"/>
                </a:cxn>
                <a:cxn ang="0">
                  <a:pos x="29" y="110"/>
                </a:cxn>
                <a:cxn ang="0">
                  <a:pos x="21" y="98"/>
                </a:cxn>
                <a:cxn ang="0">
                  <a:pos x="13" y="86"/>
                </a:cxn>
                <a:cxn ang="0">
                  <a:pos x="2" y="59"/>
                </a:cxn>
                <a:cxn ang="0">
                  <a:pos x="0" y="34"/>
                </a:cxn>
                <a:cxn ang="0">
                  <a:pos x="3" y="14"/>
                </a:cxn>
                <a:cxn ang="0">
                  <a:pos x="14" y="3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2" y="3756"/>
              <a:ext cx="45" cy="6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6" y="16"/>
                </a:cxn>
                <a:cxn ang="0">
                  <a:pos x="64" y="25"/>
                </a:cxn>
                <a:cxn ang="0">
                  <a:pos x="72" y="36"/>
                </a:cxn>
                <a:cxn ang="0">
                  <a:pos x="79" y="47"/>
                </a:cxn>
                <a:cxn ang="0">
                  <a:pos x="88" y="73"/>
                </a:cxn>
                <a:cxn ang="0">
                  <a:pos x="91" y="97"/>
                </a:cxn>
                <a:cxn ang="0">
                  <a:pos x="88" y="115"/>
                </a:cxn>
                <a:cxn ang="0">
                  <a:pos x="78" y="127"/>
                </a:cxn>
                <a:cxn ang="0">
                  <a:pos x="71" y="129"/>
                </a:cxn>
                <a:cxn ang="0">
                  <a:pos x="63" y="128"/>
                </a:cxn>
                <a:cxn ang="0">
                  <a:pos x="53" y="126"/>
                </a:cxn>
                <a:cxn ang="0">
                  <a:pos x="45" y="120"/>
                </a:cxn>
                <a:cxn ang="0">
                  <a:pos x="36" y="113"/>
                </a:cxn>
                <a:cxn ang="0">
                  <a:pos x="28" y="104"/>
                </a:cxn>
                <a:cxn ang="0">
                  <a:pos x="20" y="93"/>
                </a:cxn>
                <a:cxn ang="0">
                  <a:pos x="13" y="81"/>
                </a:cxn>
                <a:cxn ang="0">
                  <a:pos x="4" y="55"/>
                </a:cxn>
                <a:cxn ang="0">
                  <a:pos x="0" y="32"/>
                </a:cxn>
                <a:cxn ang="0">
                  <a:pos x="4" y="14"/>
                </a:cxn>
                <a:cxn ang="0">
                  <a:pos x="14" y="2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2" cy="6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6" y="3"/>
                </a:cxn>
                <a:cxn ang="0">
                  <a:pos x="44" y="8"/>
                </a:cxn>
                <a:cxn ang="0">
                  <a:pos x="52" y="15"/>
                </a:cxn>
                <a:cxn ang="0">
                  <a:pos x="60" y="23"/>
                </a:cxn>
                <a:cxn ang="0">
                  <a:pos x="67" y="33"/>
                </a:cxn>
                <a:cxn ang="0">
                  <a:pos x="74" y="44"/>
                </a:cxn>
                <a:cxn ang="0">
                  <a:pos x="83" y="69"/>
                </a:cxn>
                <a:cxn ang="0">
                  <a:pos x="85" y="91"/>
                </a:cxn>
                <a:cxn ang="0">
                  <a:pos x="82" y="108"/>
                </a:cxn>
                <a:cxn ang="0">
                  <a:pos x="72" y="118"/>
                </a:cxn>
                <a:cxn ang="0">
                  <a:pos x="65" y="121"/>
                </a:cxn>
                <a:cxn ang="0">
                  <a:pos x="59" y="121"/>
                </a:cxn>
                <a:cxn ang="0">
                  <a:pos x="51" y="117"/>
                </a:cxn>
                <a:cxn ang="0">
                  <a:pos x="42" y="112"/>
                </a:cxn>
                <a:cxn ang="0">
                  <a:pos x="33" y="106"/>
                </a:cxn>
                <a:cxn ang="0">
                  <a:pos x="26" y="97"/>
                </a:cxn>
                <a:cxn ang="0">
                  <a:pos x="18" y="88"/>
                </a:cxn>
                <a:cxn ang="0">
                  <a:pos x="11" y="77"/>
                </a:cxn>
                <a:cxn ang="0">
                  <a:pos x="2" y="53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2" y="2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3"/>
              <a:ext cx="39" cy="5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8"/>
                </a:cxn>
                <a:cxn ang="0">
                  <a:pos x="49" y="14"/>
                </a:cxn>
                <a:cxn ang="0">
                  <a:pos x="56" y="22"/>
                </a:cxn>
                <a:cxn ang="0">
                  <a:pos x="62" y="31"/>
                </a:cxn>
                <a:cxn ang="0">
                  <a:pos x="69" y="42"/>
                </a:cxn>
                <a:cxn ang="0">
                  <a:pos x="77" y="64"/>
                </a:cxn>
                <a:cxn ang="0">
                  <a:pos x="80" y="84"/>
                </a:cxn>
                <a:cxn ang="0">
                  <a:pos x="76" y="101"/>
                </a:cxn>
                <a:cxn ang="0">
                  <a:pos x="68" y="111"/>
                </a:cxn>
                <a:cxn ang="0">
                  <a:pos x="61" y="113"/>
                </a:cxn>
                <a:cxn ang="0">
                  <a:pos x="54" y="112"/>
                </a:cxn>
                <a:cxn ang="0">
                  <a:pos x="48" y="110"/>
                </a:cxn>
                <a:cxn ang="0">
                  <a:pos x="39" y="105"/>
                </a:cxn>
                <a:cxn ang="0">
                  <a:pos x="33" y="99"/>
                </a:cxn>
                <a:cxn ang="0">
                  <a:pos x="24" y="91"/>
                </a:cxn>
                <a:cxn ang="0">
                  <a:pos x="18" y="82"/>
                </a:cxn>
                <a:cxn ang="0">
                  <a:pos x="12" y="72"/>
                </a:cxn>
                <a:cxn ang="0">
                  <a:pos x="4" y="50"/>
                </a:cxn>
                <a:cxn ang="0">
                  <a:pos x="0" y="29"/>
                </a:cxn>
                <a:cxn ang="0">
                  <a:pos x="4" y="13"/>
                </a:cxn>
                <a:cxn ang="0">
                  <a:pos x="13" y="3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6" cy="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5" y="13"/>
                </a:cxn>
                <a:cxn ang="0">
                  <a:pos x="52" y="20"/>
                </a:cxn>
                <a:cxn ang="0">
                  <a:pos x="58" y="28"/>
                </a:cxn>
                <a:cxn ang="0">
                  <a:pos x="64" y="38"/>
                </a:cxn>
                <a:cxn ang="0">
                  <a:pos x="72" y="59"/>
                </a:cxn>
                <a:cxn ang="0">
                  <a:pos x="75" y="77"/>
                </a:cxn>
                <a:cxn ang="0">
                  <a:pos x="71" y="92"/>
                </a:cxn>
                <a:cxn ang="0">
                  <a:pos x="64" y="101"/>
                </a:cxn>
                <a:cxn ang="0">
                  <a:pos x="57" y="104"/>
                </a:cxn>
                <a:cxn ang="0">
                  <a:pos x="52" y="103"/>
                </a:cxn>
                <a:cxn ang="0">
                  <a:pos x="44" y="101"/>
                </a:cxn>
                <a:cxn ang="0">
                  <a:pos x="37" y="97"/>
                </a:cxn>
                <a:cxn ang="0">
                  <a:pos x="30" y="91"/>
                </a:cxn>
                <a:cxn ang="0">
                  <a:pos x="23" y="84"/>
                </a:cxn>
                <a:cxn ang="0">
                  <a:pos x="16" y="76"/>
                </a:cxn>
                <a:cxn ang="0">
                  <a:pos x="10" y="66"/>
                </a:cxn>
                <a:cxn ang="0">
                  <a:pos x="2" y="45"/>
                </a:cxn>
                <a:cxn ang="0">
                  <a:pos x="0" y="27"/>
                </a:cxn>
                <a:cxn ang="0">
                  <a:pos x="3" y="10"/>
                </a:cxn>
                <a:cxn ang="0">
                  <a:pos x="11" y="1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yandsearch;web;;&amp;text=&#1080;&#1089;&#1087;&#1086;&#1083;&#1100;&#1079;&#1086;&#1074;&#1072;&#1085;&#1080;&#1077;%20&#1094;&#1080;&#1092;&#1088;&#1086;&#1074;&#1086;&#1075;&#1086;%20&#1084;&#1080;&#1082;&#1088;&#1086;&#1089;&#1082;&#1086;&#1087;&#1072;%20&#1085;&#1072;%20&#1091;&#1088;&#1086;&#1082;&#1072;&#1093;%20&#1073;&#1080;&#1086;&#1083;&#1086;&#1075;&#1080;&#1080;&amp;uuid=&amp;state=AiuY0DBWFJ4eP" TargetMode="External"/><Relationship Id="rId2" Type="http://schemas.openxmlformats.org/officeDocument/2006/relationships/hyperlink" Target="http://nsportal.ru/shkola/biologiya/library/elektronnyy-mikrosk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hkolu.ru/user/marina2071/file/2278775/" TargetMode="External"/><Relationship Id="rId5" Type="http://schemas.openxmlformats.org/officeDocument/2006/relationships/hyperlink" Target="http://www.myshared.ru/slide/9958/" TargetMode="External"/><Relationship Id="rId4" Type="http://schemas.openxmlformats.org/officeDocument/2006/relationships/hyperlink" Target="http://lib2.podelise.ru/docs/92891/index-286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57166"/>
            <a:ext cx="8077200" cy="2357454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kern="1200" dirty="0">
                <a:solidFill>
                  <a:srgbClr val="990000"/>
                </a:solidFill>
                <a:latin typeface="Calibri"/>
                <a:ea typeface="+mn-ea"/>
                <a:cs typeface="+mn-cs"/>
              </a:rPr>
              <a:t>Использование возможностей цифровой лаборатории </a:t>
            </a:r>
            <a:r>
              <a:rPr lang="ru-RU" sz="2800" b="1" kern="1200" dirty="0" smtClean="0">
                <a:solidFill>
                  <a:srgbClr val="99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800" b="1" kern="1200" dirty="0">
                <a:solidFill>
                  <a:srgbClr val="990000"/>
                </a:solidFill>
                <a:latin typeface="Calibri"/>
                <a:ea typeface="+mn-ea"/>
                <a:cs typeface="+mn-cs"/>
              </a:rPr>
              <a:t>в преподавании предметов  естественнонаучного цикла</a:t>
            </a:r>
            <a:endParaRPr lang="ru-RU" sz="2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572000"/>
            <a:ext cx="5257800" cy="1752600"/>
          </a:xfrm>
        </p:spPr>
        <p:txBody>
          <a:bodyPr/>
          <a:lstStyle/>
          <a:p>
            <a:pPr eaLnBrk="1" hangingPunct="1"/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Дюбо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Светлана Ивановна</a:t>
            </a:r>
          </a:p>
          <a:p>
            <a:pPr eaLnBrk="1" hangingPunct="1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учитель биологии и химии</a:t>
            </a:r>
          </a:p>
          <a:p>
            <a:pPr eaLnBrk="1" hangingPunct="1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МБОУ К-Е СОШ № 5</a:t>
            </a:r>
          </a:p>
          <a:p>
            <a:pPr algn="ctr" eaLnBrk="1" hangingPunct="1"/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 eaLnBrk="1" hangingPunct="1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ноябрь 2013г.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302771" y="2928934"/>
            <a:ext cx="65554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«Человек образованный - тот, кто знает, где найти то, чего он не знает»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Зиммель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ru-RU" sz="28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819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505200"/>
            <a:ext cx="381000" cy="33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67720"/>
            <a:ext cx="3176587" cy="209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0600" y="1074511"/>
            <a:ext cx="7772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«Особенности строения и жизни моллюсков".</a:t>
            </a:r>
            <a:endParaRPr lang="ru-RU" sz="16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характерными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особенностями строения и жизни моллюсков.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микроскоп, чашки Петри с раковинами и живыми моллюсками, компьютер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Инструктивная карточка.</a:t>
            </a:r>
            <a:r>
              <a:rPr lang="ru-RU" sz="16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Включаем компьютер и запускаем программу работы с цифровым  микроскопом.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Рассмотрите объект при малом и большом увеличении. Отметьте форму и окраску моллюсков. Зарисуйте и подпишите увиденное.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3.Обратите внимание на характер перемещения моллюсков по стеклу и бумаге. Какой след на них остается?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Делаем фотографию моллюска при увеличении, снимаем видео.</a:t>
            </a:r>
            <a:b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Сохранить рисунок и видео в своей папке под названием «Моллюски»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6.Представьте результаты своей работы всему классу, с помощью  цифрового микроскопа.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25" y="4275601"/>
            <a:ext cx="2919526" cy="2191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71600" y="336061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Применение цифрового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микроскопа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этапе закрепления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6766" cy="63184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B050"/>
                </a:solidFill>
              </a:rPr>
              <a:t>Л/</a:t>
            </a:r>
            <a:r>
              <a:rPr lang="ru-RU" sz="3100" dirty="0" err="1" smtClean="0">
                <a:solidFill>
                  <a:srgbClr val="00B050"/>
                </a:solidFill>
              </a:rPr>
              <a:t>р</a:t>
            </a:r>
            <a:r>
              <a:rPr lang="ru-RU" sz="3100" dirty="0" smtClean="0">
                <a:solidFill>
                  <a:srgbClr val="00B050"/>
                </a:solidFill>
              </a:rPr>
              <a:t> «Сравнение растительной и животной клеток»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4" descr="F:\фото с цифрового микроскопа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748087" cy="3067050"/>
          </a:xfrm>
          <a:noFill/>
        </p:spPr>
      </p:pic>
      <p:pic>
        <p:nvPicPr>
          <p:cNvPr id="6148" name="Picture 5" descr="F:\фото с цифрового микроскопа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Изучение внешнего строения бабочки, крыло бабочки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419811" cy="3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276600"/>
            <a:ext cx="419644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Отчет о проделанной работе может быть представлен в нескольких формах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Первый вариант</a:t>
            </a:r>
            <a:r>
              <a:rPr lang="ru-RU" sz="2400" i="1" dirty="0" smtClean="0">
                <a:solidFill>
                  <a:srgbClr val="0070C0"/>
                </a:solidFill>
              </a:rPr>
              <a:t>:</a:t>
            </a:r>
            <a:r>
              <a:rPr lang="ru-RU" sz="2400" dirty="0" smtClean="0">
                <a:solidFill>
                  <a:srgbClr val="0070C0"/>
                </a:solidFill>
              </a:rPr>
              <a:t> ученики распечатывают фотографии с подписями объектов, вклеивают их в лабораторный журнал, отвечают на вопросы к выводу.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Второй вариант</a:t>
            </a:r>
            <a:r>
              <a:rPr lang="ru-RU" sz="2400" dirty="0" smtClean="0">
                <a:solidFill>
                  <a:srgbClr val="0070C0"/>
                </a:solidFill>
              </a:rPr>
              <a:t>: ребята сохраняют результаты работы на компьютере в своей именной папке, а учитель к следующему уроку проверяет правильность выполнения подписей и ответов на вопросы.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Третий вариант</a:t>
            </a:r>
            <a:r>
              <a:rPr lang="ru-RU" sz="2400" b="1" dirty="0" smtClean="0">
                <a:solidFill>
                  <a:srgbClr val="0070C0"/>
                </a:solidFill>
              </a:rPr>
              <a:t> (комбинированный): </a:t>
            </a:r>
            <a:r>
              <a:rPr lang="ru-RU" sz="2400" dirty="0" smtClean="0">
                <a:solidFill>
                  <a:srgbClr val="0070C0"/>
                </a:solidFill>
              </a:rPr>
              <a:t>выводы сдаются в письменной форме, а рисунки сохраняются на компьютере. </a:t>
            </a:r>
          </a:p>
        </p:txBody>
      </p:sp>
    </p:spTree>
    <p:extLst>
      <p:ext uri="{BB962C8B-B14F-4D97-AF65-F5344CB8AC3E}">
        <p14:creationId xmlns:p14="http://schemas.microsoft.com/office/powerpoint/2010/main" xmlns="" val="20581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>
                <a:solidFill>
                  <a:srgbClr val="990000"/>
                </a:solidFill>
                <a:latin typeface="Calibri"/>
                <a:ea typeface="+mn-ea"/>
                <a:cs typeface="+mn-cs"/>
              </a:rPr>
              <a:t>Используя цифровые микроскопы  появляется возможность: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Font typeface="Arial" charset="0"/>
              <a:buChar char="•"/>
            </a:pPr>
            <a:r>
              <a:rPr lang="ru-RU" sz="20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качественно, интересно провести лабораторную работу и достичь желаемых результатов   (снимки с цифровых микроскопов наглядны, доступны для каждого    учащегося);    </a:t>
            </a:r>
          </a:p>
          <a:p>
            <a:pPr lvl="0" eaLnBrk="1" hangingPunct="1">
              <a:buFont typeface="Arial" charset="0"/>
              <a:buChar char="•"/>
            </a:pPr>
            <a:r>
              <a:rPr lang="ru-RU" sz="20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повысить интерес к биологической науке, исследовательской деятельности;</a:t>
            </a:r>
          </a:p>
          <a:p>
            <a:pPr lvl="0" eaLnBrk="1" hangingPunct="1">
              <a:buFont typeface="Arial" charset="0"/>
              <a:buChar char="•"/>
            </a:pPr>
            <a:r>
              <a:rPr lang="ru-RU" sz="20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вопрос с недостатком раздаточного материала (микропрепаратов) при проведении лабораторных работ;</a:t>
            </a:r>
          </a:p>
          <a:p>
            <a:pPr lvl="0" eaLnBrk="1" hangingPunct="1">
              <a:buFont typeface="Arial" charset="0"/>
              <a:buChar char="•"/>
            </a:pPr>
            <a:r>
              <a:rPr lang="ru-RU" sz="20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изменить традиционный подход при выполнении лабораторных работ. </a:t>
            </a:r>
          </a:p>
          <a:p>
            <a:pPr lvl="0" eaLnBrk="1" hangingPunct="1">
              <a:buFont typeface="Arial" charset="0"/>
              <a:buChar char="•"/>
            </a:pPr>
            <a:r>
              <a:rPr lang="ru-RU" sz="2000" b="1" i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переходу от репродуктивной передачи знаний к творческой,  систематизации и углубления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98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B050"/>
                </a:solidFill>
                <a:latin typeface="Monotype Corsiva" pitchFamily="66" charset="0"/>
              </a:rPr>
              <a:t>СПАСИБО ЗА ВНИМАНИЕ!</a:t>
            </a:r>
          </a:p>
          <a:p>
            <a:pPr algn="ctr">
              <a:buNone/>
            </a:pPr>
            <a:endParaRPr lang="ru-RU" sz="4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Интернет ресурсы: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http://nsportal.ru/shkola/biologiya/library/elektronnyy-mikroskop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http://yandex.ru/clck/jsredir?from=yandex.ru%3Byandsearch%3Bweb%3B%3B&amp;text=</a:t>
            </a:r>
            <a:r>
              <a:rPr lang="ru-RU" sz="1600" dirty="0" smtClean="0">
                <a:hlinkClick r:id="rId3"/>
              </a:rPr>
              <a:t>использование%20цифрового%20микроскопа%20на%20уроках%20биологии&amp;</a:t>
            </a:r>
            <a:r>
              <a:rPr lang="en-US" sz="1600" dirty="0" err="1" smtClean="0">
                <a:hlinkClick r:id="rId3"/>
              </a:rPr>
              <a:t>uuid</a:t>
            </a:r>
            <a:r>
              <a:rPr lang="en-US" sz="1600" dirty="0" smtClean="0">
                <a:hlinkClick r:id="rId3"/>
              </a:rPr>
              <a:t>=&amp;state=AiuY0DBWFJ4eP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http://lib2.podelise.ru/docs/92891/index-2865.html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http://www.myshared.ru/slide/9958/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http://www.proshkolu.ru/user/marina2071/file/2278775/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686700" cy="1060472"/>
          </a:xfrm>
        </p:spPr>
        <p:txBody>
          <a:bodyPr/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 цифрового микроскопа в урочной и внеурочной деятельности  педагога»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показать возможности использования цифрового микроскопа на различных этапах урока и проектно- исследовательской </a:t>
            </a: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деятельности в </a:t>
            </a:r>
            <a:r>
              <a:rPr lang="ru-RU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условиях внедрения ФГОС.</a:t>
            </a:r>
          </a:p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-30000" contrast="10000"/>
          </a:blip>
          <a:srcRect/>
          <a:stretch>
            <a:fillRect/>
          </a:stretch>
        </p:blipFill>
        <p:spPr bwMode="auto">
          <a:xfrm>
            <a:off x="3531041" y="4357694"/>
            <a:ext cx="2050611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873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kern="1200" dirty="0">
                <a:solidFill>
                  <a:srgbClr val="990000"/>
                </a:solidFill>
                <a:latin typeface="Calibri"/>
                <a:ea typeface="+mn-ea"/>
                <a:cs typeface="+mn-cs"/>
              </a:rPr>
              <a:t>Преимущества цифрового микроскопа</a:t>
            </a:r>
            <a:r>
              <a:rPr lang="ru-RU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buFont typeface="Arial" charset="0"/>
              <a:buChar char="•"/>
            </a:pPr>
            <a:r>
              <a:rPr lang="ru-RU" sz="2000" b="1" kern="1200" dirty="0">
                <a:latin typeface="Calibri"/>
              </a:rPr>
              <a:t>Изучать исследуемый объект ни одному ученику, а группе учащихся </a:t>
            </a:r>
            <a:r>
              <a:rPr lang="ru-RU" sz="2000" b="1" kern="1200" dirty="0" smtClean="0">
                <a:latin typeface="Calibri"/>
              </a:rPr>
              <a:t>одновременно, т.к. информация может быть выведена на монитор компьютера ; </a:t>
            </a:r>
            <a:endParaRPr lang="ru-RU" sz="2000" b="1" kern="1200" dirty="0">
              <a:latin typeface="Calibri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ru-RU" sz="2000" b="1" kern="1200" dirty="0">
                <a:latin typeface="Calibri"/>
              </a:rPr>
              <a:t>Изучать объект в динамике, например,  одним из преимуществ микроскопа является возможность проведения видеосъемки для отображения промежуточных стадий длительных опытов, когда нет возможности показать превращения в режиме реального времени, например, процесс прорастания семян. Также его можно использовать для демонстрации движений различных объектов. С помощью цифрового микроскопа можно получить видеозаписи живых </a:t>
            </a:r>
            <a:r>
              <a:rPr lang="ru-RU" sz="2000" b="1" kern="1200" dirty="0" smtClean="0">
                <a:latin typeface="Calibri"/>
              </a:rPr>
              <a:t>объектов.</a:t>
            </a:r>
            <a:endParaRPr lang="ru-RU" sz="2000" b="1" kern="1200" dirty="0">
              <a:latin typeface="Calibri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ru-RU" sz="2000" b="1" kern="1200" dirty="0">
                <a:latin typeface="Calibri"/>
              </a:rPr>
              <a:t>Создавать презентационные фото и видеоматериалы по изучаемой теме; сделать подписи к рисункам и фотографиям;</a:t>
            </a:r>
          </a:p>
          <a:p>
            <a:pPr lvl="0" eaLnBrk="1" hangingPunct="1">
              <a:buFont typeface="Arial" charset="0"/>
              <a:buChar char="•"/>
            </a:pPr>
            <a:r>
              <a:rPr lang="ru-RU" sz="2000" b="1" kern="1200" dirty="0">
                <a:latin typeface="Calibri"/>
              </a:rPr>
              <a:t>Использовать изображения объектов на бумажных носителях.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572" y="1828800"/>
            <a:ext cx="446460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345207"/>
            <a:ext cx="4879181" cy="7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219700" y="3790950"/>
            <a:ext cx="8001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562722" y="3733800"/>
            <a:ext cx="6000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391275" y="2864048"/>
            <a:ext cx="304800" cy="64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137" y="4343400"/>
            <a:ext cx="294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674" y="1815703"/>
            <a:ext cx="2963863" cy="222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457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Применение цифрового микроскопа для контроля знаний</a:t>
            </a:r>
            <a:r>
              <a:rPr lang="ru-RU" b="1" i="1" dirty="0"/>
              <a:t>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Проверка знаний</a:t>
            </a:r>
          </a:p>
        </p:txBody>
      </p:sp>
      <p:pic>
        <p:nvPicPr>
          <p:cNvPr id="17411" name="Picture 2" descr="F:\фото с цифрового микроскопа\Изображение 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928813"/>
            <a:ext cx="2851150" cy="2332037"/>
          </a:xfr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785813" y="4143375"/>
            <a:ext cx="11430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4" descr="F:\фото с цифрового микроскопа\Изображение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85938"/>
            <a:ext cx="30495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rot="16200000" flipV="1">
            <a:off x="6679407" y="3536156"/>
            <a:ext cx="1928812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321969" y="3679032"/>
            <a:ext cx="24288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5893594" y="4036219"/>
            <a:ext cx="13573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26"/>
          <p:cNvSpPr txBox="1">
            <a:spLocks noChangeArrowheads="1"/>
          </p:cNvSpPr>
          <p:nvPr/>
        </p:nvSpPr>
        <p:spPr bwMode="auto">
          <a:xfrm>
            <a:off x="5072063" y="5214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418" name="TextBox 27"/>
          <p:cNvSpPr txBox="1">
            <a:spLocks noChangeArrowheads="1"/>
          </p:cNvSpPr>
          <p:nvPr/>
        </p:nvSpPr>
        <p:spPr bwMode="auto">
          <a:xfrm>
            <a:off x="6786563" y="50006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7419" name="TextBox 28"/>
          <p:cNvSpPr txBox="1">
            <a:spLocks noChangeArrowheads="1"/>
          </p:cNvSpPr>
          <p:nvPr/>
        </p:nvSpPr>
        <p:spPr bwMode="auto">
          <a:xfrm>
            <a:off x="8001000" y="49291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1066800"/>
          </a:xfrm>
        </p:spPr>
        <p:txBody>
          <a:bodyPr/>
          <a:lstStyle/>
          <a:p>
            <a:r>
              <a:rPr lang="ru-RU" sz="3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Применение цифрового микроскопа в процессе изучения нового материала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02" y="2764536"/>
            <a:ext cx="2664823" cy="193095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667000"/>
            <a:ext cx="2815243" cy="1954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4389702"/>
            <a:ext cx="2532888" cy="2038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62" y="207167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ТИПЫ  ЖИЛКОВАНИЯ  ЛИСТЬЕВ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Л/Р «Изучение клеток кожицы лука»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4" descr="F:\фото с цифрового микроскопа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214438"/>
            <a:ext cx="4105275" cy="3359150"/>
          </a:xfrm>
          <a:noFill/>
        </p:spPr>
      </p:pic>
      <p:pic>
        <p:nvPicPr>
          <p:cNvPr id="9220" name="Picture 5" descr="F:\фото с цифрового микроскопа\Изображение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143250"/>
            <a:ext cx="37147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71538" y="500043"/>
            <a:ext cx="7615262" cy="5429288"/>
          </a:xfrm>
        </p:spPr>
        <p:txBody>
          <a:bodyPr/>
          <a:lstStyle/>
          <a:p>
            <a:pPr lvl="0">
              <a:buFont typeface="Arial" charset="0"/>
              <a:buChar char="•"/>
              <a:defRPr/>
            </a:pPr>
            <a:r>
              <a:rPr lang="ru-RU" sz="2000" b="1" kern="1200" dirty="0">
                <a:solidFill>
                  <a:srgbClr val="FF0000"/>
                </a:solidFill>
                <a:latin typeface="Calibri"/>
              </a:rPr>
              <a:t>Практическая работа "Строение плесневых грибов".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b="1" kern="1200" dirty="0">
                <a:solidFill>
                  <a:srgbClr val="FF0000"/>
                </a:solidFill>
                <a:latin typeface="Calibri"/>
              </a:rPr>
              <a:t>Цель работы:</a:t>
            </a:r>
            <a:r>
              <a:rPr lang="ru-RU" sz="1600" kern="1200" dirty="0">
                <a:solidFill>
                  <a:srgbClr val="0070C0"/>
                </a:solidFill>
                <a:latin typeface="Calibri"/>
              </a:rPr>
              <a:t> познакомить учащихся с характерными признаками строения плесневых грибов.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b="1" kern="1200" dirty="0">
                <a:solidFill>
                  <a:srgbClr val="FF0000"/>
                </a:solidFill>
                <a:latin typeface="Calibri"/>
              </a:rPr>
              <a:t>Оборудование:</a:t>
            </a:r>
            <a:r>
              <a:rPr lang="ru-RU" sz="1600" kern="120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kern="1200" dirty="0">
                <a:solidFill>
                  <a:srgbClr val="0070C0"/>
                </a:solidFill>
                <a:latin typeface="Calibri"/>
              </a:rPr>
              <a:t>цифровой микроскоп 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kern="1200" dirty="0">
                <a:solidFill>
                  <a:srgbClr val="0070C0"/>
                </a:solidFill>
                <a:latin typeface="Calibri"/>
              </a:rPr>
              <a:t>микропрепарат "Плесень </a:t>
            </a:r>
            <a:r>
              <a:rPr lang="ru-RU" sz="1600" kern="1200" dirty="0" err="1">
                <a:solidFill>
                  <a:srgbClr val="0070C0"/>
                </a:solidFill>
                <a:latin typeface="Calibri"/>
              </a:rPr>
              <a:t>мукор</a:t>
            </a:r>
            <a:r>
              <a:rPr lang="ru-RU" sz="1600" kern="1200" dirty="0">
                <a:solidFill>
                  <a:srgbClr val="0070C0"/>
                </a:solidFill>
                <a:latin typeface="Calibri"/>
              </a:rPr>
              <a:t>"; </a:t>
            </a:r>
          </a:p>
          <a:p>
            <a:pPr lvl="0">
              <a:buFont typeface="Arial" charset="0"/>
              <a:buChar char="•"/>
              <a:defRPr/>
            </a:pPr>
            <a:r>
              <a:rPr lang="ru-RU" sz="1600" kern="1200" dirty="0" smtClean="0">
                <a:solidFill>
                  <a:srgbClr val="0070C0"/>
                </a:solidFill>
                <a:latin typeface="Calibri"/>
              </a:rPr>
              <a:t>компьютер</a:t>
            </a:r>
            <a:endParaRPr lang="ru-RU" sz="1600" kern="1200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ru-RU" sz="1600" b="1" kern="1200" dirty="0">
                <a:solidFill>
                  <a:srgbClr val="FF0000"/>
                </a:solidFill>
                <a:latin typeface="Calibri"/>
              </a:rPr>
              <a:t>Инструктивная карточка.</a:t>
            </a:r>
            <a:r>
              <a:rPr lang="ru-RU" sz="1600" kern="1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600" kern="1200" dirty="0">
                <a:solidFill>
                  <a:srgbClr val="990000"/>
                </a:solidFill>
                <a:latin typeface="Calibri"/>
              </a:rPr>
              <a:t/>
            </a:r>
            <a:br>
              <a:rPr lang="ru-RU" sz="1600" kern="1200" dirty="0">
                <a:solidFill>
                  <a:srgbClr val="990000"/>
                </a:solidFill>
                <a:latin typeface="Calibri"/>
              </a:rPr>
            </a:br>
            <a:r>
              <a:rPr lang="ru-RU" sz="1600" kern="1200" dirty="0">
                <a:solidFill>
                  <a:srgbClr val="0070C0"/>
                </a:solidFill>
                <a:latin typeface="Calibri"/>
              </a:rPr>
              <a:t>1. </a:t>
            </a: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Включаем компьютер и запускаем программу работы с цифровым  микроскопом.</a:t>
            </a:r>
            <a:b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2. Рассматриваем гриб при малом и большом увеличении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        3. Делаем фотографию гриба при малом и большом увеличении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        4. Сохранить рисунок в своей папке под названием "</a:t>
            </a:r>
            <a:r>
              <a:rPr lang="ru-RU" sz="1600" dirty="0" err="1" smtClean="0">
                <a:solidFill>
                  <a:srgbClr val="0070C0"/>
                </a:solidFill>
                <a:latin typeface="Calibri" pitchFamily="34" charset="0"/>
              </a:rPr>
              <a:t>Мукор</a:t>
            </a: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 ", 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        5. Представьте результаты своей работы всему классу, с помощью  цифрового микроскопа.</a:t>
            </a:r>
          </a:p>
          <a:p>
            <a:pPr lvl="0">
              <a:buFont typeface="Arial" charset="0"/>
              <a:buChar char="•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C00000"/>
                </a:solidFill>
              </a:rPr>
              <a:t>Плесень </a:t>
            </a:r>
            <a:r>
              <a:rPr lang="ru-RU" sz="4000" b="1" dirty="0" err="1">
                <a:solidFill>
                  <a:srgbClr val="C00000"/>
                </a:solidFill>
              </a:rPr>
              <a:t>мукор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85800" y="762000"/>
            <a:ext cx="84582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1. 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200703"/>
            <a:ext cx="6245732" cy="468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476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Использование возможностей цифровой лаборатории  в преподавании предметов  естественнонаучного цикла</vt:lpstr>
      <vt:lpstr>Мастер – класс  «Возможности использования цифрового микроскопа в урочной и внеурочной деятельности  педагога»</vt:lpstr>
      <vt:lpstr>Преимущества цифрового микроскопа </vt:lpstr>
      <vt:lpstr> </vt:lpstr>
      <vt:lpstr>Проверка знаний</vt:lpstr>
      <vt:lpstr>Применение цифрового микроскопа в процессе изучения нового материала</vt:lpstr>
      <vt:lpstr>Л/Р «Изучение клеток кожицы лука» </vt:lpstr>
      <vt:lpstr> </vt:lpstr>
      <vt:lpstr>Плесень мукор </vt:lpstr>
      <vt:lpstr> </vt:lpstr>
      <vt:lpstr>Л/р «Сравнение растительной и животной клеток» </vt:lpstr>
      <vt:lpstr>Изучение внешнего строения бабочки, крыло бабочки </vt:lpstr>
      <vt:lpstr>Отчет о проделанной работе может быть представлен в нескольких формах</vt:lpstr>
      <vt:lpstr>Используя цифровые микроскопы  появляется возможность:</vt:lpstr>
      <vt:lpstr>Слайд 15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555</cp:lastModifiedBy>
  <cp:revision>47</cp:revision>
  <cp:lastPrinted>1601-01-01T00:00:00Z</cp:lastPrinted>
  <dcterms:created xsi:type="dcterms:W3CDTF">1601-01-01T00:00:00Z</dcterms:created>
  <dcterms:modified xsi:type="dcterms:W3CDTF">2013-11-05T15:46:42Z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