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6" r:id="rId4"/>
    <p:sldId id="296" r:id="rId5"/>
    <p:sldId id="297" r:id="rId6"/>
    <p:sldId id="295" r:id="rId7"/>
    <p:sldId id="292" r:id="rId8"/>
    <p:sldId id="288" r:id="rId9"/>
    <p:sldId id="291" r:id="rId10"/>
    <p:sldId id="289" r:id="rId11"/>
    <p:sldId id="29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A83FA3-1CCC-435A-B6BD-AFDC98DC7A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9113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996DF3-E1CE-487D-B93E-8538BCC54F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16C12-4FFA-437F-BF86-4510268A7A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F9FAC-89D3-4E4F-820F-AC632F9A0C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7EB60-8AA2-4481-9790-A6A0316E81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6EB8-6B85-4E75-95F0-86670658B1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D97A0-6FB0-4C99-8401-52AADFD281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A8D2E-ACCD-4345-9F14-E083DCFC83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1C197-8CB3-47EF-8E5C-76D35FD59B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46930-370A-4474-A79F-7AE895B2BA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157BE-B274-4430-B962-4111543164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39E9C-16D1-4127-A7AC-D6AE866919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9BAF787-C3A2-4D1D-9FA8-288EFF76101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24" y="1124744"/>
            <a:ext cx="7324923" cy="266429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Виды мониторинга деятельности классного руководителя.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41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39552" y="372488"/>
            <a:ext cx="69127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2B2C3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B2C3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2B2C3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2B2C3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B2C3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Целевой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компонент, предполагающий постановку конкретных целей и задач по результатам анализа ситуации в классе.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Стимулирующе-мотивационный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компонент. В большей степени он направлен на учащихся (чтобы они учились старательно, самостоятельно, активно).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Операционно-деятельностный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компонент. Он предполагает контроль за тем, чтобы дети владели "инструментом учения" на уроке и вне его, а родители и учителя-предметники создавали комфортные условия для обучения, осуществляли научную организацию труда.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Контрольно-регулировочный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компонент. Классный руководитель содействует реализации контролирующей функции учителем-предметником и родителями.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Оценочно-результативный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компонент. Классный руководитель информирует родителей об оценках и результатах учебы их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755576" y="276780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Академик Ю.К.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Бабанский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определяет пять основных компонентов процесса обучения, на основе которых классный руководитель выстраивает взаимодействие с учащимися, родителями, учителями-предметниками 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610549" cy="87099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оказания содействия школьникам в освоении программ общего и дополнительного образования классный руководитель в своей работе должен: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11560" y="1821401"/>
            <a:ext cx="64807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основные задачи своей деятельности по обеспечению хорошей успеваемости учащихся класса;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обладать полной информацией о проблемах и перспективах реализации образовательной программы в ученическом коллективе;</a:t>
            </a:r>
          </a:p>
          <a:p>
            <a:pPr lvl="0"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организовать дифференциацию обучения;</a:t>
            </a:r>
          </a:p>
          <a:p>
            <a:pPr lvl="0"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сознательное отношение школьников к учебе, развивать познавательный интерес к изучаемым предметам, повышать культуру учебного труда;</a:t>
            </a: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своевременно информировать родителей об успеваемости их детей.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48681"/>
            <a:ext cx="53103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Мониторинг воспитательной деятельности классного руководителя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это непрерывное научно обоснованное,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диагностико-прогностическое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планово-деятельностное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отслеживание работы  классного руководителя по организации воспитательного процесса в целях оптимального выбора воспитательных целей, задач и средств их решения </a:t>
            </a:r>
          </a:p>
          <a:p>
            <a:pPr eaLnBrk="1" hangingPunct="1">
              <a:buFontTx/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(А.С. Белкин). </a:t>
            </a:r>
          </a:p>
        </p:txBody>
      </p:sp>
    </p:spTree>
    <p:extLst>
      <p:ext uri="{BB962C8B-B14F-4D97-AF65-F5344CB8AC3E}">
        <p14:creationId xmlns:p14="http://schemas.microsoft.com/office/powerpoint/2010/main" xmlns="" val="9381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40768"/>
            <a:ext cx="6120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Самым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общим образом мониторинг можно определить как постоянное наблюдение за каким-либо процессом с целью выявления его соответствия желаемому результату или исходному положению.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Мониторинг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специально организованное, систематическое наблюдение за состоянием объектов, явлений, процессов с целью их оценки, контроля или прогноза. Это более точное определение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1043608" y="4952492"/>
            <a:ext cx="5814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695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38541" cy="108012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Book Antiqua" pitchFamily="18" charset="0"/>
              </a:rPr>
              <a:t> Использование полученной информации: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844824"/>
            <a:ext cx="5958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отборе информации для родителей о деятельности школы;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отборе информации для проведения экспертизы деятельности школы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разработке школьной программы повышения качества образования;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отборе информации для проведения общественной аттестации деятельности школы, аттестации учителей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2780929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Объекты мониторинга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alibri" pitchFamily="34" charset="0"/>
              </a:rPr>
              <a:t> в образовательном учреждении</a:t>
            </a: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475656" y="836712"/>
            <a:ext cx="2524844" cy="15921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Учащиеся</a:t>
            </a:r>
          </a:p>
        </p:txBody>
      </p:sp>
      <p:sp>
        <p:nvSpPr>
          <p:cNvPr id="4" name="Овал 3"/>
          <p:cNvSpPr/>
          <p:nvPr/>
        </p:nvSpPr>
        <p:spPr>
          <a:xfrm>
            <a:off x="5148065" y="908720"/>
            <a:ext cx="2592287" cy="17344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Администрация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1187624" y="3071813"/>
            <a:ext cx="2376264" cy="178593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</a:rPr>
              <a:t>Учителя</a:t>
            </a:r>
          </a:p>
        </p:txBody>
      </p:sp>
      <p:sp>
        <p:nvSpPr>
          <p:cNvPr id="6" name="Овал 5"/>
          <p:cNvSpPr/>
          <p:nvPr/>
        </p:nvSpPr>
        <p:spPr>
          <a:xfrm>
            <a:off x="6084169" y="2924945"/>
            <a:ext cx="2376264" cy="19328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Родители</a:t>
            </a:r>
          </a:p>
        </p:txBody>
      </p:sp>
      <p:sp>
        <p:nvSpPr>
          <p:cNvPr id="7" name="Овал 6"/>
          <p:cNvSpPr/>
          <p:nvPr/>
        </p:nvSpPr>
        <p:spPr>
          <a:xfrm>
            <a:off x="3275856" y="4437112"/>
            <a:ext cx="2736304" cy="15841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Материально-техническая база</a:t>
            </a:r>
          </a:p>
        </p:txBody>
      </p:sp>
      <p:cxnSp>
        <p:nvCxnSpPr>
          <p:cNvPr id="9" name="Прямая со стрелкой 8"/>
          <p:cNvCxnSpPr>
            <a:endCxn id="4" idx="3"/>
          </p:cNvCxnSpPr>
          <p:nvPr/>
        </p:nvCxnSpPr>
        <p:spPr>
          <a:xfrm flipV="1">
            <a:off x="4932040" y="2389181"/>
            <a:ext cx="595657" cy="463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3779912" y="220486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491880" y="3356992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20072" y="3501008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2"/>
          </p:cNvCxnSpPr>
          <p:nvPr/>
        </p:nvCxnSpPr>
        <p:spPr>
          <a:xfrm>
            <a:off x="4824028" y="3704259"/>
            <a:ext cx="36004" cy="732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5742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выбранного объекта мониторинга определяются специфические цели и задачи, связанные с реализацией мониторинга на практике, т.е. в каждом случае осуществляется определенный вид мониторинга.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332656"/>
            <a:ext cx="7898581" cy="72008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7344816" cy="5904656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Применяемые способы осуществления мониторинга:</a:t>
            </a:r>
          </a:p>
          <a:p>
            <a:pPr>
              <a:buFont typeface="Arial" pitchFamily="34" charset="0"/>
              <a:buChar char="•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Метод  наблюдение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осуществляется с целью отслеживания изменений профессионального развития под влиянием образовательного процесса и определения смысла происходящих явлений.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. Метод тестовых ситуаций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заключается в том, что педагог создает специальные условия, в которых каждый из структурных компонентов учебно-профессиональной деятельности проявляется наиболее отчетливо.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Опросный метод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позволяют получить информацию о развитии субъектов образовательного процесса на основе анализа письменных или устных ответов на стандартные специально подобранные вопросы.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Анализ результатов учебно-профессиональной деятельности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 котором по заранее намеченной схеме изучаются письменные тексты, графические материалы, технические изделия, творческие работы обучаемых.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является одним из субъективных методов сбора данных об уровне развития педагогических процессов и степени выраженности психического развития субъектов образования.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99592" y="734224"/>
            <a:ext cx="60486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 современных условиях классный руководитель призван постоянно работать над повышением успеваемости и развитием познавательной активности учащихся. Даже в классах, где успеваемость высокая, следует стимулировать у детей интерес и любовь к знаниям, добиваться улучшения качества обучения, прививать учащимся навыки самообразования. В этом заинтересованы также учителя-предметники и родители.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971601" y="1148096"/>
            <a:ext cx="5616624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2B2C3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 классного руководителя представляет собой некий управленческий цикл, звеньями которого являются: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установка целей и планирование работы с учетом результатов предварительной диагностики ситуации, сложившейся в классе;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B2C3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разработка форм, методов и приемов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B2C3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реализация намеченных планов;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B2C3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анализ результатов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B2C3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B2C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коррекция программы действий с последующим прогнозированием и постановкой новых задач.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ОПКА КНИГ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СТОПКА КНИГ</Template>
  <TotalTime>608</TotalTime>
  <Words>509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СТОПКА КНИГ</vt:lpstr>
      <vt:lpstr>  Виды мониторинга деятельности классного руководителя.</vt:lpstr>
      <vt:lpstr>Слайд 2</vt:lpstr>
      <vt:lpstr>Слайд 3</vt:lpstr>
      <vt:lpstr> Использование полученной информации:</vt:lpstr>
      <vt:lpstr>Слайд 5</vt:lpstr>
      <vt:lpstr>Слайд 6</vt:lpstr>
      <vt:lpstr>   </vt:lpstr>
      <vt:lpstr>Слайд 8</vt:lpstr>
      <vt:lpstr>Слайд 9</vt:lpstr>
      <vt:lpstr>Слайд 10</vt:lpstr>
      <vt:lpstr>   Для оказания содействия школьникам в освоении программ общего и дополнительного образования классный руководитель в своей работе должен:   </vt:lpstr>
    </vt:vector>
  </TitlesOfParts>
  <Manager/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интегрированных предметов русского языка и литературы  в повышении качества образования.</dc:title>
  <dc:subject/>
  <dc:creator>Admin</dc:creator>
  <cp:keywords/>
  <dc:description/>
  <cp:lastModifiedBy>Admin</cp:lastModifiedBy>
  <cp:revision>60</cp:revision>
  <dcterms:created xsi:type="dcterms:W3CDTF">2013-10-26T02:44:35Z</dcterms:created>
  <dcterms:modified xsi:type="dcterms:W3CDTF">2013-10-30T03:46:54Z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TC011594401049</vt:lpwstr>
  </property>
</Properties>
</file>