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5" r:id="rId4"/>
    <p:sldId id="266" r:id="rId5"/>
    <p:sldId id="268" r:id="rId6"/>
    <p:sldId id="271" r:id="rId7"/>
    <p:sldId id="276" r:id="rId8"/>
    <p:sldId id="279" r:id="rId9"/>
    <p:sldId id="28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78170-FD6A-4042-9DFC-18EEC68D0DA9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444CF-51D1-4A8F-AA76-975EAAB514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мой\Documents\А.С. Пушк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3600400" cy="4032448"/>
          </a:xfrm>
          <a:prstGeom prst="rect">
            <a:avLst/>
          </a:prstGeom>
          <a:noFill/>
        </p:spPr>
      </p:pic>
      <p:sp>
        <p:nvSpPr>
          <p:cNvPr id="5" name="Текст 3"/>
          <p:cNvSpPr>
            <a:spLocks noGrp="1"/>
          </p:cNvSpPr>
          <p:nvPr>
            <p:ph type="title"/>
          </p:nvPr>
        </p:nvSpPr>
        <p:spPr>
          <a:xfrm>
            <a:off x="179512" y="4509120"/>
            <a:ext cx="3672408" cy="179972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«Гордиться славою своих предков не только можно, но и должно; не уважать оной есть постыдное малодушие». </a:t>
            </a:r>
          </a:p>
          <a:p>
            <a:pPr algn="r"/>
            <a:r>
              <a:rPr lang="ru-RU" sz="2400" b="1" i="1" dirty="0">
                <a:solidFill>
                  <a:srgbClr val="0070C0"/>
                </a:solidFill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1600" b="1" dirty="0" smtClean="0">
                <a:solidFill>
                  <a:srgbClr val="0070C0"/>
                </a:solidFill>
              </a:rPr>
              <a:t>А.С. Пушкин</a:t>
            </a:r>
            <a:r>
              <a:rPr lang="ru-RU" sz="1600" b="1" i="1" dirty="0" smtClean="0">
                <a:solidFill>
                  <a:srgbClr val="0070C0"/>
                </a:solidFill>
              </a:rPr>
              <a:t>                                                     </a:t>
            </a:r>
            <a:endParaRPr lang="ru-RU" sz="1600" b="1" i="1" dirty="0">
              <a:solidFill>
                <a:srgbClr val="0070C0"/>
              </a:solidFill>
            </a:endParaRPr>
          </a:p>
        </p:txBody>
      </p:sp>
      <p:pic>
        <p:nvPicPr>
          <p:cNvPr id="6" name="Picture 2" descr="C:\Users\мой\Documents\карта 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40768"/>
            <a:ext cx="4032448" cy="44644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44008" y="332656"/>
            <a:ext cx="4302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Пушкин - историк.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"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История Пугачёвского бунта"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ой\Documents\картинка 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512168" cy="1929815"/>
          </a:xfrm>
          <a:prstGeom prst="rect">
            <a:avLst/>
          </a:prstGeom>
          <a:noFill/>
        </p:spPr>
      </p:pic>
      <p:pic>
        <p:nvPicPr>
          <p:cNvPr id="6147" name="Picture 3" descr="C:\Users\мой\Documents\подпис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836712"/>
            <a:ext cx="2808312" cy="1224136"/>
          </a:xfrm>
          <a:prstGeom prst="rect">
            <a:avLst/>
          </a:prstGeom>
          <a:noFill/>
        </p:spPr>
      </p:pic>
      <p:pic>
        <p:nvPicPr>
          <p:cNvPr id="7" name="Picture 2" descr="C:\Users\мой\Documents\картинка 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276872"/>
            <a:ext cx="4608512" cy="4320479"/>
          </a:xfrm>
          <a:prstGeom prst="rect">
            <a:avLst/>
          </a:prstGeom>
          <a:noFill/>
        </p:spPr>
      </p:pic>
      <p:pic>
        <p:nvPicPr>
          <p:cNvPr id="6" name="Picture 2" descr="C:\Users\мой\Documents\Пётр и Екатери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88640"/>
            <a:ext cx="4176464" cy="5328592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292080" y="5805264"/>
            <a:ext cx="3384376" cy="288032"/>
          </a:xfrm>
        </p:spPr>
        <p:txBody>
          <a:bodyPr>
            <a:normAutofit/>
          </a:bodyPr>
          <a:lstStyle/>
          <a:p>
            <a:r>
              <a:rPr lang="ru-RU" sz="1000" b="0" dirty="0" smtClean="0"/>
              <a:t>Пётр и Екатерина: совместный портрет работы Г. К. Гроота</a:t>
            </a:r>
            <a:endParaRPr lang="ru-RU" sz="1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67744" y="6021288"/>
            <a:ext cx="5328592" cy="648072"/>
          </a:xfrm>
        </p:spPr>
        <p:txBody>
          <a:bodyPr>
            <a:normAutofit/>
          </a:bodyPr>
          <a:lstStyle/>
          <a:p>
            <a:r>
              <a:rPr lang="ru-RU" dirty="0" smtClean="0"/>
              <a:t>Н. М. </a:t>
            </a:r>
            <a:r>
              <a:rPr lang="ru-RU" dirty="0"/>
              <a:t>К</a:t>
            </a:r>
            <a:r>
              <a:rPr lang="ru-RU" dirty="0" smtClean="0"/>
              <a:t>арамзин</a:t>
            </a:r>
            <a:endParaRPr lang="ru-RU" dirty="0"/>
          </a:p>
        </p:txBody>
      </p:sp>
      <p:pic>
        <p:nvPicPr>
          <p:cNvPr id="9218" name="Picture 2" descr="C:\Users\мой\Documents\картинка 1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02429"/>
            <a:ext cx="5328592" cy="5932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мой\Documents\картинка 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6840760" cy="2880320"/>
          </a:xfrm>
          <a:prstGeom prst="rect">
            <a:avLst/>
          </a:prstGeom>
          <a:noFill/>
        </p:spPr>
      </p:pic>
      <p:pic>
        <p:nvPicPr>
          <p:cNvPr id="3" name="Picture 3" descr="C:\Users\мой\Documents\Кни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780928"/>
            <a:ext cx="6264696" cy="3888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мой\Documents\картинка 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2592288" cy="2996952"/>
          </a:xfrm>
          <a:prstGeom prst="rect">
            <a:avLst/>
          </a:prstGeom>
          <a:noFill/>
        </p:spPr>
      </p:pic>
      <p:pic>
        <p:nvPicPr>
          <p:cNvPr id="3" name="Picture 2" descr="C:\Users\мой\Documents\История пугачёвского бун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0"/>
            <a:ext cx="5256584" cy="2924944"/>
          </a:xfrm>
          <a:prstGeom prst="rect">
            <a:avLst/>
          </a:prstGeom>
          <a:noFill/>
        </p:spPr>
      </p:pic>
      <p:pic>
        <p:nvPicPr>
          <p:cNvPr id="4" name="Picture 3" descr="C:\Users\мой\Documents\Пугачёв в Оренбург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996952"/>
            <a:ext cx="8136903" cy="37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мой\Documents\картинка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365104"/>
            <a:ext cx="1907704" cy="2348880"/>
          </a:xfrm>
          <a:prstGeom prst="rect">
            <a:avLst/>
          </a:prstGeom>
          <a:noFill/>
        </p:spPr>
      </p:pic>
      <p:pic>
        <p:nvPicPr>
          <p:cNvPr id="3" name="Picture 3" descr="C:\Users\мой\Documents\оренбур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75856" cy="4176464"/>
          </a:xfrm>
          <a:prstGeom prst="rect">
            <a:avLst/>
          </a:prstGeom>
          <a:noFill/>
        </p:spPr>
      </p:pic>
      <p:pic>
        <p:nvPicPr>
          <p:cNvPr id="4" name="Picture 2" descr="C:\Users\мой\Documents\Пер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0"/>
            <a:ext cx="5868144" cy="3573016"/>
          </a:xfrm>
          <a:prstGeom prst="rect">
            <a:avLst/>
          </a:prstGeom>
          <a:noFill/>
        </p:spPr>
      </p:pic>
      <p:pic>
        <p:nvPicPr>
          <p:cNvPr id="5" name="Picture 3" descr="C:\Users\мой\Documents\Суд Пугачёв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645024"/>
            <a:ext cx="1800200" cy="2232248"/>
          </a:xfrm>
          <a:prstGeom prst="rect">
            <a:avLst/>
          </a:prstGeom>
          <a:noFill/>
        </p:spPr>
      </p:pic>
      <p:pic>
        <p:nvPicPr>
          <p:cNvPr id="6" name="Picture 2" descr="C:\Users\мой\Documents\суд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3016"/>
            <a:ext cx="5184576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мой\Documents\Сувор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60648"/>
            <a:ext cx="3456384" cy="3024336"/>
          </a:xfrm>
          <a:prstGeom prst="rect">
            <a:avLst/>
          </a:prstGeom>
          <a:noFill/>
        </p:spPr>
      </p:pic>
      <p:pic>
        <p:nvPicPr>
          <p:cNvPr id="3" name="Picture 2" descr="C:\Users\мой\Documents\пугачёв под конвоем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284984"/>
            <a:ext cx="3024336" cy="3384376"/>
          </a:xfrm>
          <a:prstGeom prst="rect">
            <a:avLst/>
          </a:prstGeom>
          <a:noFill/>
        </p:spPr>
      </p:pic>
      <p:pic>
        <p:nvPicPr>
          <p:cNvPr id="4" name="Picture 2" descr="L:\в клетк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48680"/>
            <a:ext cx="3717201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мой\Documents\Пугачё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3096344" cy="3672408"/>
          </a:xfrm>
          <a:prstGeom prst="rect">
            <a:avLst/>
          </a:prstGeom>
          <a:noFill/>
        </p:spPr>
      </p:pic>
      <p:pic>
        <p:nvPicPr>
          <p:cNvPr id="24578" name="Picture 2" descr="C:\Users\мой\Documents\колесо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717032"/>
            <a:ext cx="4464496" cy="3024336"/>
          </a:xfrm>
          <a:prstGeom prst="rect">
            <a:avLst/>
          </a:prstGeom>
          <a:noFill/>
        </p:spPr>
      </p:pic>
      <p:pic>
        <p:nvPicPr>
          <p:cNvPr id="3" name="Picture 2" descr="C:\Users\мой\Documents\Казнь Пугачё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6632"/>
            <a:ext cx="2664296" cy="3528392"/>
          </a:xfrm>
          <a:prstGeom prst="rect">
            <a:avLst/>
          </a:prstGeom>
          <a:noFill/>
        </p:spPr>
      </p:pic>
      <p:pic>
        <p:nvPicPr>
          <p:cNvPr id="5" name="Picture 2" descr="C:\Users\мой\Documents\казнь Пугачёва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717032"/>
            <a:ext cx="3528392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136904" cy="547260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«</a:t>
            </a:r>
            <a:r>
              <a:rPr lang="ru-RU" sz="4400" i="1" dirty="0" smtClean="0">
                <a:solidFill>
                  <a:srgbClr val="0070C0"/>
                </a:solidFill>
              </a:rPr>
              <a:t>Н</a:t>
            </a:r>
            <a:r>
              <a:rPr lang="ru-RU" i="1" dirty="0" smtClean="0">
                <a:solidFill>
                  <a:srgbClr val="0070C0"/>
                </a:solidFill>
              </a:rPr>
              <a:t>е </a:t>
            </a:r>
            <a:r>
              <a:rPr lang="ru-RU" i="1" dirty="0">
                <a:solidFill>
                  <a:srgbClr val="0070C0"/>
                </a:solidFill>
              </a:rPr>
              <a:t>приведи Бог  видеть русский бунт – бессмысленный и беспощадный. </a:t>
            </a:r>
            <a:r>
              <a:rPr lang="ru-RU" sz="4400" i="1" dirty="0" smtClean="0">
                <a:solidFill>
                  <a:srgbClr val="0070C0"/>
                </a:solidFill>
              </a:rPr>
              <a:t>Т</a:t>
            </a:r>
            <a:r>
              <a:rPr lang="ru-RU" i="1" dirty="0" smtClean="0">
                <a:solidFill>
                  <a:srgbClr val="0070C0"/>
                </a:solidFill>
              </a:rPr>
              <a:t>е</a:t>
            </a:r>
            <a:r>
              <a:rPr lang="ru-RU" i="1" dirty="0">
                <a:solidFill>
                  <a:srgbClr val="0070C0"/>
                </a:solidFill>
              </a:rPr>
              <a:t>, которые замышляют у нас  невозможные перевороты, или молоды и не знают нашего народа, или уж люди  жестокосердные, коим чужая головушка полушка, да и своя шейка копейка».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5229200"/>
            <a:ext cx="8208912" cy="1080119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                                                                            </a:t>
            </a:r>
            <a:r>
              <a:rPr lang="ru-RU" sz="4400" dirty="0" smtClean="0">
                <a:solidFill>
                  <a:srgbClr val="0070C0"/>
                </a:solidFill>
              </a:rPr>
              <a:t>А. С. Пушкин</a:t>
            </a:r>
            <a:endParaRPr lang="ru-RU" sz="4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101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«Гордиться славою своих предков не только можно, но и должно; не уважать оной есть постыдное малодушие».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А.С. Пушкин                                                     </vt:lpstr>
      <vt:lpstr>Пётр и Екатерина: совместный портрет работы Г. К. Гроота</vt:lpstr>
      <vt:lpstr>Слайд 3</vt:lpstr>
      <vt:lpstr>Слайд 4</vt:lpstr>
      <vt:lpstr>Слайд 5</vt:lpstr>
      <vt:lpstr>Слайд 6</vt:lpstr>
      <vt:lpstr>Слайд 7</vt:lpstr>
      <vt:lpstr>Слайд 8</vt:lpstr>
      <vt:lpstr>«Не приведи Бог  видеть русский бунт – бессмысленный и беспощадный. Те, которые замышляют у нас  невозможные перевороты, или молоды и не знают нашего народа, или уж люди  жестокосердные, коим чужая головушка полушка, да и своя шейка копейка». 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мой</dc:creator>
  <cp:lastModifiedBy>мой</cp:lastModifiedBy>
  <cp:revision>19</cp:revision>
  <dcterms:created xsi:type="dcterms:W3CDTF">2012-04-24T22:02:57Z</dcterms:created>
  <dcterms:modified xsi:type="dcterms:W3CDTF">2014-11-16T21:08:31Z</dcterms:modified>
</cp:coreProperties>
</file>