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6" r:id="rId3"/>
    <p:sldId id="257" r:id="rId4"/>
    <p:sldId id="268" r:id="rId5"/>
    <p:sldId id="270" r:id="rId6"/>
    <p:sldId id="259" r:id="rId7"/>
    <p:sldId id="269" r:id="rId8"/>
    <p:sldId id="258" r:id="rId9"/>
    <p:sldId id="271" r:id="rId10"/>
    <p:sldId id="272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6699"/>
    <a:srgbClr val="FF99FF"/>
    <a:srgbClr val="6600FF"/>
    <a:srgbClr val="E5FDDF"/>
    <a:srgbClr val="66FF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6" autoAdjust="0"/>
    <p:restoredTop sz="94660"/>
  </p:normalViewPr>
  <p:slideViewPr>
    <p:cSldViewPr>
      <p:cViewPr>
        <p:scale>
          <a:sx n="51" d="100"/>
          <a:sy n="51" d="100"/>
        </p:scale>
        <p:origin x="-131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E26A4-0081-426F-8B29-7E266DE840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07196-A0D5-4293-B5C7-A91CD19D87E2}">
      <dgm:prSet phldrT="[Текст]" custT="1"/>
      <dgm:spPr/>
      <dgm:t>
        <a:bodyPr/>
        <a:lstStyle/>
        <a:p>
          <a:r>
            <a:rPr lang="ru-RU" sz="2000" b="1" dirty="0" smtClean="0"/>
            <a:t>Староста:                        Мамаева Полина</a:t>
          </a:r>
          <a:endParaRPr lang="ru-RU" sz="2000" b="1" dirty="0"/>
        </a:p>
      </dgm:t>
    </dgm:pt>
    <dgm:pt modelId="{BE281110-E0F4-43A0-B780-96F2A5601666}" type="parTrans" cxnId="{EAB3E170-BE22-457B-9D04-3AE0AEC09833}">
      <dgm:prSet/>
      <dgm:spPr/>
      <dgm:t>
        <a:bodyPr/>
        <a:lstStyle/>
        <a:p>
          <a:endParaRPr lang="ru-RU"/>
        </a:p>
      </dgm:t>
    </dgm:pt>
    <dgm:pt modelId="{46F31039-CA9A-404E-A5AC-EC07DD0C99CA}" type="sibTrans" cxnId="{EAB3E170-BE22-457B-9D04-3AE0AEC09833}">
      <dgm:prSet/>
      <dgm:spPr/>
      <dgm:t>
        <a:bodyPr/>
        <a:lstStyle/>
        <a:p>
          <a:endParaRPr lang="ru-RU"/>
        </a:p>
      </dgm:t>
    </dgm:pt>
    <dgm:pt modelId="{0D365038-DB79-4D19-99DE-459B201C169C}" type="asst">
      <dgm:prSet phldrT="[Текст]" custT="1"/>
      <dgm:spPr/>
      <dgm:t>
        <a:bodyPr/>
        <a:lstStyle/>
        <a:p>
          <a:r>
            <a:rPr lang="ru-RU" sz="2000" b="1" dirty="0" smtClean="0"/>
            <a:t>Помощник старосты: Комиссарова Ксения</a:t>
          </a:r>
          <a:endParaRPr lang="ru-RU" sz="2000" b="1" dirty="0"/>
        </a:p>
      </dgm:t>
    </dgm:pt>
    <dgm:pt modelId="{E0099476-941D-4F57-9D01-17B3B5437C82}" type="parTrans" cxnId="{BEDA3616-B33E-4B5A-A4FA-3CA1A4B59E3E}">
      <dgm:prSet/>
      <dgm:spPr/>
      <dgm:t>
        <a:bodyPr/>
        <a:lstStyle/>
        <a:p>
          <a:endParaRPr lang="ru-RU"/>
        </a:p>
      </dgm:t>
    </dgm:pt>
    <dgm:pt modelId="{DB19D532-02AE-467D-A2D1-CD87D6859685}" type="sibTrans" cxnId="{BEDA3616-B33E-4B5A-A4FA-3CA1A4B59E3E}">
      <dgm:prSet/>
      <dgm:spPr/>
      <dgm:t>
        <a:bodyPr/>
        <a:lstStyle/>
        <a:p>
          <a:endParaRPr lang="ru-RU"/>
        </a:p>
      </dgm:t>
    </dgm:pt>
    <dgm:pt modelId="{E6BACF69-C89F-4F3F-863F-C974F029225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b="1" dirty="0" smtClean="0"/>
            <a:t>Учебный:</a:t>
          </a:r>
          <a:endParaRPr lang="ru-RU" sz="2000" b="1" dirty="0"/>
        </a:p>
      </dgm:t>
    </dgm:pt>
    <dgm:pt modelId="{B0A82122-B2AE-4205-AF38-97C58A751DC2}" type="parTrans" cxnId="{803F267B-5999-4A19-AC11-7924445280BB}">
      <dgm:prSet/>
      <dgm:spPr/>
      <dgm:t>
        <a:bodyPr/>
        <a:lstStyle/>
        <a:p>
          <a:endParaRPr lang="ru-RU"/>
        </a:p>
      </dgm:t>
    </dgm:pt>
    <dgm:pt modelId="{CEB5FF03-5E59-408B-89B2-E2002BB91612}" type="sibTrans" cxnId="{803F267B-5999-4A19-AC11-7924445280BB}">
      <dgm:prSet/>
      <dgm:spPr/>
      <dgm:t>
        <a:bodyPr/>
        <a:lstStyle/>
        <a:p>
          <a:endParaRPr lang="ru-RU"/>
        </a:p>
      </dgm:t>
    </dgm:pt>
    <dgm:pt modelId="{BE2FA51A-B178-4A5B-9DCA-DBFBC03EA873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2000" dirty="0" smtClean="0"/>
        </a:p>
        <a:p>
          <a:r>
            <a:rPr lang="ru-RU" sz="2000" dirty="0" err="1" smtClean="0"/>
            <a:t>Инфор-мационно-компью-терный</a:t>
          </a:r>
          <a:r>
            <a:rPr lang="ru-RU" sz="2000" dirty="0" smtClean="0"/>
            <a:t>: </a:t>
          </a:r>
        </a:p>
        <a:p>
          <a:endParaRPr lang="ru-RU" sz="2000" dirty="0" smtClean="0"/>
        </a:p>
        <a:p>
          <a:endParaRPr lang="ru-RU" sz="2000" dirty="0" smtClean="0"/>
        </a:p>
        <a:p>
          <a:endParaRPr lang="ru-RU" sz="2000" dirty="0" smtClean="0"/>
        </a:p>
        <a:p>
          <a:endParaRPr lang="ru-RU" sz="2000" dirty="0" smtClean="0"/>
        </a:p>
        <a:p>
          <a:endParaRPr lang="ru-RU" sz="500" dirty="0" smtClean="0"/>
        </a:p>
        <a:p>
          <a:endParaRPr lang="ru-RU" sz="500" dirty="0"/>
        </a:p>
      </dgm:t>
    </dgm:pt>
    <dgm:pt modelId="{E51FC624-D58C-430E-8611-02F509A77853}" type="parTrans" cxnId="{1A14BA20-4BF3-4124-A81A-FD07017AA052}">
      <dgm:prSet/>
      <dgm:spPr/>
      <dgm:t>
        <a:bodyPr/>
        <a:lstStyle/>
        <a:p>
          <a:endParaRPr lang="ru-RU"/>
        </a:p>
      </dgm:t>
    </dgm:pt>
    <dgm:pt modelId="{2DB8AC36-2A77-4BC0-99B1-72AAC3CD6160}" type="sibTrans" cxnId="{1A14BA20-4BF3-4124-A81A-FD07017AA052}">
      <dgm:prSet/>
      <dgm:spPr/>
      <dgm:t>
        <a:bodyPr/>
        <a:lstStyle/>
        <a:p>
          <a:endParaRPr lang="ru-RU"/>
        </a:p>
      </dgm:t>
    </dgm:pt>
    <dgm:pt modelId="{E82CE362-FFAB-46C5-BA7E-5956B508EB5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Охраны здоровья:</a:t>
          </a:r>
          <a:endParaRPr lang="ru-RU" dirty="0"/>
        </a:p>
      </dgm:t>
    </dgm:pt>
    <dgm:pt modelId="{3F1180F6-150A-4672-8F12-36D413B4F37A}" type="parTrans" cxnId="{C5DA572C-D386-472F-B531-85AE178D5413}">
      <dgm:prSet/>
      <dgm:spPr/>
      <dgm:t>
        <a:bodyPr/>
        <a:lstStyle/>
        <a:p>
          <a:endParaRPr lang="ru-RU"/>
        </a:p>
      </dgm:t>
    </dgm:pt>
    <dgm:pt modelId="{6D954A7F-D059-4677-97EF-D415D0340823}" type="sibTrans" cxnId="{C5DA572C-D386-472F-B531-85AE178D5413}">
      <dgm:prSet/>
      <dgm:spPr/>
      <dgm:t>
        <a:bodyPr/>
        <a:lstStyle/>
        <a:p>
          <a:endParaRPr lang="ru-RU"/>
        </a:p>
      </dgm:t>
    </dgm:pt>
    <dgm:pt modelId="{2D980F79-9A6E-454B-8E2E-178974F045E7}">
      <dgm:prSet phldrT="[Текст]" custT="1"/>
      <dgm:spPr/>
      <dgm:t>
        <a:bodyPr/>
        <a:lstStyle/>
        <a:p>
          <a:r>
            <a:rPr lang="ru-RU" sz="1800" dirty="0" smtClean="0"/>
            <a:t>Гражданско-</a:t>
          </a:r>
          <a:r>
            <a:rPr lang="ru-RU" sz="1800" dirty="0" err="1" smtClean="0"/>
            <a:t>патриоти</a:t>
          </a:r>
          <a:r>
            <a:rPr lang="ru-RU" sz="1800" dirty="0" smtClean="0"/>
            <a:t>-</a:t>
          </a:r>
          <a:r>
            <a:rPr lang="ru-RU" sz="1800" dirty="0" err="1" smtClean="0"/>
            <a:t>ческий</a:t>
          </a:r>
          <a:r>
            <a:rPr lang="ru-RU" sz="1800" dirty="0" smtClean="0"/>
            <a:t>:</a:t>
          </a:r>
          <a:endParaRPr lang="ru-RU" sz="1800" dirty="0"/>
        </a:p>
      </dgm:t>
    </dgm:pt>
    <dgm:pt modelId="{F460B131-AD2D-4AA8-BF7C-8085EE6AFD7B}" type="parTrans" cxnId="{57BEF9CC-82C3-493A-94AE-BB094CA13A99}">
      <dgm:prSet/>
      <dgm:spPr/>
      <dgm:t>
        <a:bodyPr/>
        <a:lstStyle/>
        <a:p>
          <a:endParaRPr lang="ru-RU"/>
        </a:p>
      </dgm:t>
    </dgm:pt>
    <dgm:pt modelId="{2E8FD557-4608-499C-9DF0-4D3CC9FC5423}" type="sibTrans" cxnId="{57BEF9CC-82C3-493A-94AE-BB094CA13A99}">
      <dgm:prSet/>
      <dgm:spPr/>
      <dgm:t>
        <a:bodyPr/>
        <a:lstStyle/>
        <a:p>
          <a:endParaRPr lang="ru-RU"/>
        </a:p>
      </dgm:t>
    </dgm:pt>
    <dgm:pt modelId="{17C00CCF-43D2-4485-AC9F-B459F7088C8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err="1" smtClean="0"/>
            <a:t>Трудо</a:t>
          </a:r>
          <a:r>
            <a:rPr lang="ru-RU" sz="1800" dirty="0" smtClean="0"/>
            <a:t>-вой:</a:t>
          </a:r>
          <a:endParaRPr lang="ru-RU" sz="1800" dirty="0"/>
        </a:p>
      </dgm:t>
    </dgm:pt>
    <dgm:pt modelId="{21A62E52-B567-4B7C-8F3A-C1BE711DDF1A}" type="parTrans" cxnId="{FC4FD9A2-512B-49BD-A657-95BB816DEAEB}">
      <dgm:prSet/>
      <dgm:spPr/>
      <dgm:t>
        <a:bodyPr/>
        <a:lstStyle/>
        <a:p>
          <a:endParaRPr lang="ru-RU"/>
        </a:p>
      </dgm:t>
    </dgm:pt>
    <dgm:pt modelId="{A7A1353C-FD3D-460A-812E-92765C5D8500}" type="sibTrans" cxnId="{FC4FD9A2-512B-49BD-A657-95BB816DEAEB}">
      <dgm:prSet/>
      <dgm:spPr/>
      <dgm:t>
        <a:bodyPr/>
        <a:lstStyle/>
        <a:p>
          <a:endParaRPr lang="ru-RU"/>
        </a:p>
      </dgm:t>
    </dgm:pt>
    <dgm:pt modelId="{4E4353E6-B44B-4692-AE20-A6DF8021EDF3}">
      <dgm:prSet phldrT="[Текст]" custT="1"/>
      <dgm:spPr>
        <a:solidFill>
          <a:srgbClr val="666699"/>
        </a:solidFill>
      </dgm:spPr>
      <dgm:t>
        <a:bodyPr/>
        <a:lstStyle/>
        <a:p>
          <a:r>
            <a:rPr lang="ru-RU" sz="1800" dirty="0" smtClean="0"/>
            <a:t>Культ-массовый:</a:t>
          </a:r>
          <a:endParaRPr lang="ru-RU" sz="1800" dirty="0"/>
        </a:p>
      </dgm:t>
    </dgm:pt>
    <dgm:pt modelId="{4A50A37A-7A34-4FAB-8F38-D35CD7DC31C3}" type="parTrans" cxnId="{89B7B9F6-D6AB-4F7D-95DD-F96B80CA322D}">
      <dgm:prSet/>
      <dgm:spPr/>
      <dgm:t>
        <a:bodyPr/>
        <a:lstStyle/>
        <a:p>
          <a:endParaRPr lang="ru-RU"/>
        </a:p>
      </dgm:t>
    </dgm:pt>
    <dgm:pt modelId="{C993FAF5-146F-47A4-BCDA-8F171CB13FEA}" type="sibTrans" cxnId="{89B7B9F6-D6AB-4F7D-95DD-F96B80CA322D}">
      <dgm:prSet/>
      <dgm:spPr/>
      <dgm:t>
        <a:bodyPr/>
        <a:lstStyle/>
        <a:p>
          <a:endParaRPr lang="ru-RU"/>
        </a:p>
      </dgm:t>
    </dgm:pt>
    <dgm:pt modelId="{76819892-7A0D-4C91-BF69-0B4D75AACB21}" type="pres">
      <dgm:prSet presAssocID="{7BCE26A4-0081-426F-8B29-7E266DE840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C4F9B-5F93-4BA9-96AF-33E03770487D}" type="pres">
      <dgm:prSet presAssocID="{6BA07196-A0D5-4293-B5C7-A91CD19D87E2}" presName="hierRoot1" presStyleCnt="0">
        <dgm:presLayoutVars>
          <dgm:hierBranch val="init"/>
        </dgm:presLayoutVars>
      </dgm:prSet>
      <dgm:spPr/>
    </dgm:pt>
    <dgm:pt modelId="{1A712F8B-87CF-4A6F-9A93-0F923A61FCB0}" type="pres">
      <dgm:prSet presAssocID="{6BA07196-A0D5-4293-B5C7-A91CD19D87E2}" presName="rootComposite1" presStyleCnt="0"/>
      <dgm:spPr/>
    </dgm:pt>
    <dgm:pt modelId="{6DB24F81-9C0A-4BA6-B3DB-9579A3B474FB}" type="pres">
      <dgm:prSet presAssocID="{6BA07196-A0D5-4293-B5C7-A91CD19D87E2}" presName="rootText1" presStyleLbl="node0" presStyleIdx="0" presStyleCnt="1" custScaleX="362971" custScaleY="159532" custLinFactY="-38833" custLinFactNeighborX="-122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E3813E-B6C4-43B6-AFDE-5341AEF5E584}" type="pres">
      <dgm:prSet presAssocID="{6BA07196-A0D5-4293-B5C7-A91CD19D87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0820A3-14FE-44EC-B8F4-D7A40878A934}" type="pres">
      <dgm:prSet presAssocID="{6BA07196-A0D5-4293-B5C7-A91CD19D87E2}" presName="hierChild2" presStyleCnt="0"/>
      <dgm:spPr/>
    </dgm:pt>
    <dgm:pt modelId="{458D8E41-1452-4F3B-8601-EDB7A24B94DA}" type="pres">
      <dgm:prSet presAssocID="{B0A82122-B2AE-4205-AF38-97C58A751DC2}" presName="Name37" presStyleLbl="parChTrans1D2" presStyleIdx="0" presStyleCnt="7"/>
      <dgm:spPr/>
      <dgm:t>
        <a:bodyPr/>
        <a:lstStyle/>
        <a:p>
          <a:endParaRPr lang="ru-RU"/>
        </a:p>
      </dgm:t>
    </dgm:pt>
    <dgm:pt modelId="{701274A8-C724-473F-8718-6A015017321F}" type="pres">
      <dgm:prSet presAssocID="{E6BACF69-C89F-4F3F-863F-C974F0292252}" presName="hierRoot2" presStyleCnt="0">
        <dgm:presLayoutVars>
          <dgm:hierBranch val="init"/>
        </dgm:presLayoutVars>
      </dgm:prSet>
      <dgm:spPr/>
    </dgm:pt>
    <dgm:pt modelId="{A257F69C-3CB2-4EF5-B756-BA347217AA84}" type="pres">
      <dgm:prSet presAssocID="{E6BACF69-C89F-4F3F-863F-C974F0292252}" presName="rootComposite" presStyleCnt="0"/>
      <dgm:spPr/>
    </dgm:pt>
    <dgm:pt modelId="{B4DE46C2-1052-418C-8AFC-7D6E5205D030}" type="pres">
      <dgm:prSet presAssocID="{E6BACF69-C89F-4F3F-863F-C974F0292252}" presName="rootText" presStyleLbl="node2" presStyleIdx="0" presStyleCnt="6" custScaleX="225657" custScaleY="148960" custLinFactY="-200000" custLinFactNeighborX="14879" custLinFactNeighborY="-209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BB5F9-704B-49ED-B1D2-029C56785743}" type="pres">
      <dgm:prSet presAssocID="{E6BACF69-C89F-4F3F-863F-C974F0292252}" presName="rootConnector" presStyleLbl="node2" presStyleIdx="0" presStyleCnt="6"/>
      <dgm:spPr/>
      <dgm:t>
        <a:bodyPr/>
        <a:lstStyle/>
        <a:p>
          <a:endParaRPr lang="ru-RU"/>
        </a:p>
      </dgm:t>
    </dgm:pt>
    <dgm:pt modelId="{BE85F2D3-C771-448C-B555-8E1B88331672}" type="pres">
      <dgm:prSet presAssocID="{E6BACF69-C89F-4F3F-863F-C974F0292252}" presName="hierChild4" presStyleCnt="0"/>
      <dgm:spPr/>
    </dgm:pt>
    <dgm:pt modelId="{F4A3C0C2-C613-4665-82E0-565D9AAD30D3}" type="pres">
      <dgm:prSet presAssocID="{E6BACF69-C89F-4F3F-863F-C974F0292252}" presName="hierChild5" presStyleCnt="0"/>
      <dgm:spPr/>
    </dgm:pt>
    <dgm:pt modelId="{598F3DA1-CD71-4362-8E4F-F70201E1D16B}" type="pres">
      <dgm:prSet presAssocID="{E51FC624-D58C-430E-8611-02F509A77853}" presName="Name37" presStyleLbl="parChTrans1D2" presStyleIdx="1" presStyleCnt="7"/>
      <dgm:spPr/>
      <dgm:t>
        <a:bodyPr/>
        <a:lstStyle/>
        <a:p>
          <a:endParaRPr lang="ru-RU"/>
        </a:p>
      </dgm:t>
    </dgm:pt>
    <dgm:pt modelId="{FA8320C9-BE83-4D27-A818-81A748287011}" type="pres">
      <dgm:prSet presAssocID="{BE2FA51A-B178-4A5B-9DCA-DBFBC03EA873}" presName="hierRoot2" presStyleCnt="0">
        <dgm:presLayoutVars>
          <dgm:hierBranch val="init"/>
        </dgm:presLayoutVars>
      </dgm:prSet>
      <dgm:spPr/>
    </dgm:pt>
    <dgm:pt modelId="{79A1223E-8B95-4487-A7D1-BCF5C5D27EBB}" type="pres">
      <dgm:prSet presAssocID="{BE2FA51A-B178-4A5B-9DCA-DBFBC03EA873}" presName="rootComposite" presStyleCnt="0"/>
      <dgm:spPr/>
    </dgm:pt>
    <dgm:pt modelId="{9A111AD6-56B3-479D-A9A1-1ED0B9103A18}" type="pres">
      <dgm:prSet presAssocID="{BE2FA51A-B178-4A5B-9DCA-DBFBC03EA873}" presName="rootText" presStyleLbl="node2" presStyleIdx="1" presStyleCnt="6" custScaleX="225435" custScaleY="322158" custLinFactNeighborX="-99343" custLinFactNeighborY="23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8A0EAF-C7DC-4D09-8928-810088E87E42}" type="pres">
      <dgm:prSet presAssocID="{BE2FA51A-B178-4A5B-9DCA-DBFBC03EA873}" presName="rootConnector" presStyleLbl="node2" presStyleIdx="1" presStyleCnt="6"/>
      <dgm:spPr/>
      <dgm:t>
        <a:bodyPr/>
        <a:lstStyle/>
        <a:p>
          <a:endParaRPr lang="ru-RU"/>
        </a:p>
      </dgm:t>
    </dgm:pt>
    <dgm:pt modelId="{D79DB314-315A-4470-AF71-D0FD284E8939}" type="pres">
      <dgm:prSet presAssocID="{BE2FA51A-B178-4A5B-9DCA-DBFBC03EA873}" presName="hierChild4" presStyleCnt="0"/>
      <dgm:spPr/>
    </dgm:pt>
    <dgm:pt modelId="{26D0FA39-491C-4239-A60C-9709336C57C8}" type="pres">
      <dgm:prSet presAssocID="{BE2FA51A-B178-4A5B-9DCA-DBFBC03EA873}" presName="hierChild5" presStyleCnt="0"/>
      <dgm:spPr/>
    </dgm:pt>
    <dgm:pt modelId="{5E445814-377E-4B1F-9569-DE97846B888B}" type="pres">
      <dgm:prSet presAssocID="{F460B131-AD2D-4AA8-BF7C-8085EE6AFD7B}" presName="Name37" presStyleLbl="parChTrans1D2" presStyleIdx="2" presStyleCnt="7"/>
      <dgm:spPr/>
      <dgm:t>
        <a:bodyPr/>
        <a:lstStyle/>
        <a:p>
          <a:endParaRPr lang="ru-RU"/>
        </a:p>
      </dgm:t>
    </dgm:pt>
    <dgm:pt modelId="{B68A632E-BB50-4FD8-8AD8-ACDEBFB5E1C8}" type="pres">
      <dgm:prSet presAssocID="{2D980F79-9A6E-454B-8E2E-178974F045E7}" presName="hierRoot2" presStyleCnt="0">
        <dgm:presLayoutVars>
          <dgm:hierBranch val="init"/>
        </dgm:presLayoutVars>
      </dgm:prSet>
      <dgm:spPr/>
    </dgm:pt>
    <dgm:pt modelId="{99BE4541-72C1-423C-AEB4-C08D6B071003}" type="pres">
      <dgm:prSet presAssocID="{2D980F79-9A6E-454B-8E2E-178974F045E7}" presName="rootComposite" presStyleCnt="0"/>
      <dgm:spPr/>
    </dgm:pt>
    <dgm:pt modelId="{D82B1F69-8708-4BBF-AC6F-A0DE486F0946}" type="pres">
      <dgm:prSet presAssocID="{2D980F79-9A6E-454B-8E2E-178974F045E7}" presName="rootText" presStyleLbl="node2" presStyleIdx="2" presStyleCnt="6" custScaleX="219579" custScaleY="202655" custLinFactNeighborX="-92623" custLinFactNeighborY="-4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B5DC69-2541-4276-BFD3-9CD9215BC731}" type="pres">
      <dgm:prSet presAssocID="{2D980F79-9A6E-454B-8E2E-178974F045E7}" presName="rootConnector" presStyleLbl="node2" presStyleIdx="2" presStyleCnt="6"/>
      <dgm:spPr/>
      <dgm:t>
        <a:bodyPr/>
        <a:lstStyle/>
        <a:p>
          <a:endParaRPr lang="ru-RU"/>
        </a:p>
      </dgm:t>
    </dgm:pt>
    <dgm:pt modelId="{93FC533B-5654-4497-9604-265E428A4E91}" type="pres">
      <dgm:prSet presAssocID="{2D980F79-9A6E-454B-8E2E-178974F045E7}" presName="hierChild4" presStyleCnt="0"/>
      <dgm:spPr/>
    </dgm:pt>
    <dgm:pt modelId="{D93AB0CD-6A04-49A8-A715-50E4EEB42290}" type="pres">
      <dgm:prSet presAssocID="{2D980F79-9A6E-454B-8E2E-178974F045E7}" presName="hierChild5" presStyleCnt="0"/>
      <dgm:spPr/>
    </dgm:pt>
    <dgm:pt modelId="{6D3244E6-A3C1-4927-867F-0B331CB58149}" type="pres">
      <dgm:prSet presAssocID="{21A62E52-B567-4B7C-8F3A-C1BE711DDF1A}" presName="Name37" presStyleLbl="parChTrans1D2" presStyleIdx="3" presStyleCnt="7"/>
      <dgm:spPr/>
      <dgm:t>
        <a:bodyPr/>
        <a:lstStyle/>
        <a:p>
          <a:endParaRPr lang="ru-RU"/>
        </a:p>
      </dgm:t>
    </dgm:pt>
    <dgm:pt modelId="{D0801237-03C4-4E59-94DD-375EBCC3E719}" type="pres">
      <dgm:prSet presAssocID="{17C00CCF-43D2-4485-AC9F-B459F7088C89}" presName="hierRoot2" presStyleCnt="0">
        <dgm:presLayoutVars>
          <dgm:hierBranch val="init"/>
        </dgm:presLayoutVars>
      </dgm:prSet>
      <dgm:spPr/>
    </dgm:pt>
    <dgm:pt modelId="{2BA2E607-D515-4B08-90B2-13E98D8BAA58}" type="pres">
      <dgm:prSet presAssocID="{17C00CCF-43D2-4485-AC9F-B459F7088C89}" presName="rootComposite" presStyleCnt="0"/>
      <dgm:spPr/>
    </dgm:pt>
    <dgm:pt modelId="{96AC6E48-FAEE-4F73-AB57-28C0AAD7F503}" type="pres">
      <dgm:prSet presAssocID="{17C00CCF-43D2-4485-AC9F-B459F7088C89}" presName="rootText" presStyleLbl="node2" presStyleIdx="3" presStyleCnt="6" custScaleX="134543" custScaleY="134757" custLinFactNeighborX="-77712" custLinFactNeighborY="13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88FDF-3AD2-4FAE-9369-EC4387C13BDC}" type="pres">
      <dgm:prSet presAssocID="{17C00CCF-43D2-4485-AC9F-B459F7088C89}" presName="rootConnector" presStyleLbl="node2" presStyleIdx="3" presStyleCnt="6"/>
      <dgm:spPr/>
      <dgm:t>
        <a:bodyPr/>
        <a:lstStyle/>
        <a:p>
          <a:endParaRPr lang="ru-RU"/>
        </a:p>
      </dgm:t>
    </dgm:pt>
    <dgm:pt modelId="{CF6AF7EE-9D3B-4736-8C3A-343DE427899E}" type="pres">
      <dgm:prSet presAssocID="{17C00CCF-43D2-4485-AC9F-B459F7088C89}" presName="hierChild4" presStyleCnt="0"/>
      <dgm:spPr/>
    </dgm:pt>
    <dgm:pt modelId="{763E6D61-5BB0-44A4-8A56-47958647B943}" type="pres">
      <dgm:prSet presAssocID="{17C00CCF-43D2-4485-AC9F-B459F7088C89}" presName="hierChild5" presStyleCnt="0"/>
      <dgm:spPr/>
    </dgm:pt>
    <dgm:pt modelId="{B5989268-7520-4952-AB85-835C0CAA2243}" type="pres">
      <dgm:prSet presAssocID="{4A50A37A-7A34-4FAB-8F38-D35CD7DC31C3}" presName="Name37" presStyleLbl="parChTrans1D2" presStyleIdx="4" presStyleCnt="7"/>
      <dgm:spPr/>
      <dgm:t>
        <a:bodyPr/>
        <a:lstStyle/>
        <a:p>
          <a:endParaRPr lang="ru-RU"/>
        </a:p>
      </dgm:t>
    </dgm:pt>
    <dgm:pt modelId="{26FF2E77-CBE6-4885-A402-85BCB4DBF399}" type="pres">
      <dgm:prSet presAssocID="{4E4353E6-B44B-4692-AE20-A6DF8021EDF3}" presName="hierRoot2" presStyleCnt="0">
        <dgm:presLayoutVars>
          <dgm:hierBranch val="init"/>
        </dgm:presLayoutVars>
      </dgm:prSet>
      <dgm:spPr/>
    </dgm:pt>
    <dgm:pt modelId="{D1BEA556-5B0C-4BB2-8E42-62BDE1CF355B}" type="pres">
      <dgm:prSet presAssocID="{4E4353E6-B44B-4692-AE20-A6DF8021EDF3}" presName="rootComposite" presStyleCnt="0"/>
      <dgm:spPr/>
    </dgm:pt>
    <dgm:pt modelId="{98C800C5-00E7-4E80-8875-CA08A803117E}" type="pres">
      <dgm:prSet presAssocID="{4E4353E6-B44B-4692-AE20-A6DF8021EDF3}" presName="rootText" presStyleLbl="node2" presStyleIdx="4" presStyleCnt="6" custScaleX="190079" custScaleY="148793" custLinFactNeighborX="-39295" custLinFactNeighborY="13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41E22-B2EF-4498-B2B1-7D6A93A9BC5B}" type="pres">
      <dgm:prSet presAssocID="{4E4353E6-B44B-4692-AE20-A6DF8021EDF3}" presName="rootConnector" presStyleLbl="node2" presStyleIdx="4" presStyleCnt="6"/>
      <dgm:spPr/>
      <dgm:t>
        <a:bodyPr/>
        <a:lstStyle/>
        <a:p>
          <a:endParaRPr lang="ru-RU"/>
        </a:p>
      </dgm:t>
    </dgm:pt>
    <dgm:pt modelId="{434573FA-FBEC-4B0C-A913-33204D54EF4B}" type="pres">
      <dgm:prSet presAssocID="{4E4353E6-B44B-4692-AE20-A6DF8021EDF3}" presName="hierChild4" presStyleCnt="0"/>
      <dgm:spPr/>
    </dgm:pt>
    <dgm:pt modelId="{E26B87A2-604C-4B7B-B8FC-7CD512D6EA8F}" type="pres">
      <dgm:prSet presAssocID="{4E4353E6-B44B-4692-AE20-A6DF8021EDF3}" presName="hierChild5" presStyleCnt="0"/>
      <dgm:spPr/>
    </dgm:pt>
    <dgm:pt modelId="{ED539B75-F885-4B7B-A42D-E4DD7A88E54A}" type="pres">
      <dgm:prSet presAssocID="{3F1180F6-150A-4672-8F12-36D413B4F37A}" presName="Name37" presStyleLbl="parChTrans1D2" presStyleIdx="5" presStyleCnt="7"/>
      <dgm:spPr/>
      <dgm:t>
        <a:bodyPr/>
        <a:lstStyle/>
        <a:p>
          <a:endParaRPr lang="ru-RU"/>
        </a:p>
      </dgm:t>
    </dgm:pt>
    <dgm:pt modelId="{3ED2A923-FBFE-460F-AFAF-CD8C2730DABF}" type="pres">
      <dgm:prSet presAssocID="{E82CE362-FFAB-46C5-BA7E-5956B508EB5B}" presName="hierRoot2" presStyleCnt="0">
        <dgm:presLayoutVars>
          <dgm:hierBranch val="init"/>
        </dgm:presLayoutVars>
      </dgm:prSet>
      <dgm:spPr/>
    </dgm:pt>
    <dgm:pt modelId="{9E44D33C-17CB-4580-8E10-27AFF503D4C5}" type="pres">
      <dgm:prSet presAssocID="{E82CE362-FFAB-46C5-BA7E-5956B508EB5B}" presName="rootComposite" presStyleCnt="0"/>
      <dgm:spPr/>
    </dgm:pt>
    <dgm:pt modelId="{A2C4F4E3-8213-4258-B453-9EA4D8DCB574}" type="pres">
      <dgm:prSet presAssocID="{E82CE362-FFAB-46C5-BA7E-5956B508EB5B}" presName="rootText" presStyleLbl="node2" presStyleIdx="5" presStyleCnt="6" custScaleX="149107" custScaleY="133538" custLinFactY="-206687" custLinFactNeighborX="-5707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1BBF07-4E99-4096-92B2-A91662FA6352}" type="pres">
      <dgm:prSet presAssocID="{E82CE362-FFAB-46C5-BA7E-5956B508EB5B}" presName="rootConnector" presStyleLbl="node2" presStyleIdx="5" presStyleCnt="6"/>
      <dgm:spPr/>
      <dgm:t>
        <a:bodyPr/>
        <a:lstStyle/>
        <a:p>
          <a:endParaRPr lang="ru-RU"/>
        </a:p>
      </dgm:t>
    </dgm:pt>
    <dgm:pt modelId="{6BECDA54-CCBB-4EB0-A9F4-8981901CED9F}" type="pres">
      <dgm:prSet presAssocID="{E82CE362-FFAB-46C5-BA7E-5956B508EB5B}" presName="hierChild4" presStyleCnt="0"/>
      <dgm:spPr/>
    </dgm:pt>
    <dgm:pt modelId="{0699DA00-0336-44FC-9B59-1CAF759F0111}" type="pres">
      <dgm:prSet presAssocID="{E82CE362-FFAB-46C5-BA7E-5956B508EB5B}" presName="hierChild5" presStyleCnt="0"/>
      <dgm:spPr/>
    </dgm:pt>
    <dgm:pt modelId="{FCC6FC5B-9232-45C0-9653-28C4F731FBB5}" type="pres">
      <dgm:prSet presAssocID="{6BA07196-A0D5-4293-B5C7-A91CD19D87E2}" presName="hierChild3" presStyleCnt="0"/>
      <dgm:spPr/>
    </dgm:pt>
    <dgm:pt modelId="{E6C20AE6-182B-4F8A-A9ED-7AEEA4A86085}" type="pres">
      <dgm:prSet presAssocID="{E0099476-941D-4F57-9D01-17B3B5437C82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17BD4403-1C61-400B-BAD1-17ABAE98534B}" type="pres">
      <dgm:prSet presAssocID="{0D365038-DB79-4D19-99DE-459B201C169C}" presName="hierRoot3" presStyleCnt="0">
        <dgm:presLayoutVars>
          <dgm:hierBranch val="init"/>
        </dgm:presLayoutVars>
      </dgm:prSet>
      <dgm:spPr/>
    </dgm:pt>
    <dgm:pt modelId="{0485F079-6BE6-496F-84E0-3BCE1117D0D5}" type="pres">
      <dgm:prSet presAssocID="{0D365038-DB79-4D19-99DE-459B201C169C}" presName="rootComposite3" presStyleCnt="0"/>
      <dgm:spPr/>
    </dgm:pt>
    <dgm:pt modelId="{D473917A-B735-4E74-B448-4A6BFCB97E2C}" type="pres">
      <dgm:prSet presAssocID="{0D365038-DB79-4D19-99DE-459B201C169C}" presName="rootText3" presStyleLbl="asst1" presStyleIdx="0" presStyleCnt="1" custScaleX="458395" custScaleY="172620" custLinFactX="93626" custLinFactNeighborX="100000" custLinFactNeighborY="-94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E201A-6D48-4760-98F8-CA64CD37443D}" type="pres">
      <dgm:prSet presAssocID="{0D365038-DB79-4D19-99DE-459B201C169C}" presName="rootConnector3" presStyleLbl="asst1" presStyleIdx="0" presStyleCnt="1"/>
      <dgm:spPr/>
      <dgm:t>
        <a:bodyPr/>
        <a:lstStyle/>
        <a:p>
          <a:endParaRPr lang="ru-RU"/>
        </a:p>
      </dgm:t>
    </dgm:pt>
    <dgm:pt modelId="{3E6A7FB5-78AA-4C8E-AC19-93B9727A27F5}" type="pres">
      <dgm:prSet presAssocID="{0D365038-DB79-4D19-99DE-459B201C169C}" presName="hierChild6" presStyleCnt="0"/>
      <dgm:spPr/>
    </dgm:pt>
    <dgm:pt modelId="{0F782946-E8D8-436A-BBC1-8A62EBAE9A91}" type="pres">
      <dgm:prSet presAssocID="{0D365038-DB79-4D19-99DE-459B201C169C}" presName="hierChild7" presStyleCnt="0"/>
      <dgm:spPr/>
    </dgm:pt>
  </dgm:ptLst>
  <dgm:cxnLst>
    <dgm:cxn modelId="{D106A8C4-0C4C-42D4-B9ED-7DBADDE399B6}" type="presOf" srcId="{E6BACF69-C89F-4F3F-863F-C974F0292252}" destId="{8FCBB5F9-704B-49ED-B1D2-029C56785743}" srcOrd="1" destOrd="0" presId="urn:microsoft.com/office/officeart/2005/8/layout/orgChart1"/>
    <dgm:cxn modelId="{2049A807-03C3-40CE-A768-742F2559B9BA}" type="presOf" srcId="{17C00CCF-43D2-4485-AC9F-B459F7088C89}" destId="{3FC88FDF-3AD2-4FAE-9369-EC4387C13BDC}" srcOrd="1" destOrd="0" presId="urn:microsoft.com/office/officeart/2005/8/layout/orgChart1"/>
    <dgm:cxn modelId="{F0196CAE-D0AE-4F68-B1FC-9863DEF3E41C}" type="presOf" srcId="{E82CE362-FFAB-46C5-BA7E-5956B508EB5B}" destId="{161BBF07-4E99-4096-92B2-A91662FA6352}" srcOrd="1" destOrd="0" presId="urn:microsoft.com/office/officeart/2005/8/layout/orgChart1"/>
    <dgm:cxn modelId="{8BA8713F-1E5F-46F2-AE8D-554546E32B2A}" type="presOf" srcId="{E51FC624-D58C-430E-8611-02F509A77853}" destId="{598F3DA1-CD71-4362-8E4F-F70201E1D16B}" srcOrd="0" destOrd="0" presId="urn:microsoft.com/office/officeart/2005/8/layout/orgChart1"/>
    <dgm:cxn modelId="{3BC828E7-18A2-4173-AB1F-715AFCDF7DC0}" type="presOf" srcId="{0D365038-DB79-4D19-99DE-459B201C169C}" destId="{D473917A-B735-4E74-B448-4A6BFCB97E2C}" srcOrd="0" destOrd="0" presId="urn:microsoft.com/office/officeart/2005/8/layout/orgChart1"/>
    <dgm:cxn modelId="{EAB3E170-BE22-457B-9D04-3AE0AEC09833}" srcId="{7BCE26A4-0081-426F-8B29-7E266DE84049}" destId="{6BA07196-A0D5-4293-B5C7-A91CD19D87E2}" srcOrd="0" destOrd="0" parTransId="{BE281110-E0F4-43A0-B780-96F2A5601666}" sibTransId="{46F31039-CA9A-404E-A5AC-EC07DD0C99CA}"/>
    <dgm:cxn modelId="{C5DA572C-D386-472F-B531-85AE178D5413}" srcId="{6BA07196-A0D5-4293-B5C7-A91CD19D87E2}" destId="{E82CE362-FFAB-46C5-BA7E-5956B508EB5B}" srcOrd="6" destOrd="0" parTransId="{3F1180F6-150A-4672-8F12-36D413B4F37A}" sibTransId="{6D954A7F-D059-4677-97EF-D415D0340823}"/>
    <dgm:cxn modelId="{08CFBFBF-B40A-428C-B9C2-B14EB25C36AD}" type="presOf" srcId="{F460B131-AD2D-4AA8-BF7C-8085EE6AFD7B}" destId="{5E445814-377E-4B1F-9569-DE97846B888B}" srcOrd="0" destOrd="0" presId="urn:microsoft.com/office/officeart/2005/8/layout/orgChart1"/>
    <dgm:cxn modelId="{156F7671-138D-4356-A8DB-0067576CEA58}" type="presOf" srcId="{6BA07196-A0D5-4293-B5C7-A91CD19D87E2}" destId="{6DB24F81-9C0A-4BA6-B3DB-9579A3B474FB}" srcOrd="0" destOrd="0" presId="urn:microsoft.com/office/officeart/2005/8/layout/orgChart1"/>
    <dgm:cxn modelId="{F62E77AC-CEDD-4672-9930-A026A55DBC5D}" type="presOf" srcId="{0D365038-DB79-4D19-99DE-459B201C169C}" destId="{8BBE201A-6D48-4760-98F8-CA64CD37443D}" srcOrd="1" destOrd="0" presId="urn:microsoft.com/office/officeart/2005/8/layout/orgChart1"/>
    <dgm:cxn modelId="{BACEE88E-44CC-4526-9735-F18C07595EAA}" type="presOf" srcId="{4A50A37A-7A34-4FAB-8F38-D35CD7DC31C3}" destId="{B5989268-7520-4952-AB85-835C0CAA2243}" srcOrd="0" destOrd="0" presId="urn:microsoft.com/office/officeart/2005/8/layout/orgChart1"/>
    <dgm:cxn modelId="{79C2B2BA-6997-401F-AE3E-1320BE02E84C}" type="presOf" srcId="{BE2FA51A-B178-4A5B-9DCA-DBFBC03EA873}" destId="{E88A0EAF-C7DC-4D09-8928-810088E87E42}" srcOrd="1" destOrd="0" presId="urn:microsoft.com/office/officeart/2005/8/layout/orgChart1"/>
    <dgm:cxn modelId="{25AA4B60-81CB-4EDA-B89D-312AA267FB36}" type="presOf" srcId="{4E4353E6-B44B-4692-AE20-A6DF8021EDF3}" destId="{98C800C5-00E7-4E80-8875-CA08A803117E}" srcOrd="0" destOrd="0" presId="urn:microsoft.com/office/officeart/2005/8/layout/orgChart1"/>
    <dgm:cxn modelId="{FC4FD9A2-512B-49BD-A657-95BB816DEAEB}" srcId="{6BA07196-A0D5-4293-B5C7-A91CD19D87E2}" destId="{17C00CCF-43D2-4485-AC9F-B459F7088C89}" srcOrd="4" destOrd="0" parTransId="{21A62E52-B567-4B7C-8F3A-C1BE711DDF1A}" sibTransId="{A7A1353C-FD3D-460A-812E-92765C5D8500}"/>
    <dgm:cxn modelId="{89B7B9F6-D6AB-4F7D-95DD-F96B80CA322D}" srcId="{6BA07196-A0D5-4293-B5C7-A91CD19D87E2}" destId="{4E4353E6-B44B-4692-AE20-A6DF8021EDF3}" srcOrd="5" destOrd="0" parTransId="{4A50A37A-7A34-4FAB-8F38-D35CD7DC31C3}" sibTransId="{C993FAF5-146F-47A4-BCDA-8F171CB13FEA}"/>
    <dgm:cxn modelId="{EFD4A7B7-0BF2-465B-B045-91A08C5E0E0F}" type="presOf" srcId="{3F1180F6-150A-4672-8F12-36D413B4F37A}" destId="{ED539B75-F885-4B7B-A42D-E4DD7A88E54A}" srcOrd="0" destOrd="0" presId="urn:microsoft.com/office/officeart/2005/8/layout/orgChart1"/>
    <dgm:cxn modelId="{887D8276-A3E3-4EA2-AEDD-CA443241AEAA}" type="presOf" srcId="{17C00CCF-43D2-4485-AC9F-B459F7088C89}" destId="{96AC6E48-FAEE-4F73-AB57-28C0AAD7F503}" srcOrd="0" destOrd="0" presId="urn:microsoft.com/office/officeart/2005/8/layout/orgChart1"/>
    <dgm:cxn modelId="{1A14BA20-4BF3-4124-A81A-FD07017AA052}" srcId="{6BA07196-A0D5-4293-B5C7-A91CD19D87E2}" destId="{BE2FA51A-B178-4A5B-9DCA-DBFBC03EA873}" srcOrd="2" destOrd="0" parTransId="{E51FC624-D58C-430E-8611-02F509A77853}" sibTransId="{2DB8AC36-2A77-4BC0-99B1-72AAC3CD6160}"/>
    <dgm:cxn modelId="{DEEB1359-3DA0-4676-899E-2564B020A4D4}" type="presOf" srcId="{21A62E52-B567-4B7C-8F3A-C1BE711DDF1A}" destId="{6D3244E6-A3C1-4927-867F-0B331CB58149}" srcOrd="0" destOrd="0" presId="urn:microsoft.com/office/officeart/2005/8/layout/orgChart1"/>
    <dgm:cxn modelId="{B7B4857A-1661-418F-AF71-6B362FF2DF82}" type="presOf" srcId="{2D980F79-9A6E-454B-8E2E-178974F045E7}" destId="{18B5DC69-2541-4276-BFD3-9CD9215BC731}" srcOrd="1" destOrd="0" presId="urn:microsoft.com/office/officeart/2005/8/layout/orgChart1"/>
    <dgm:cxn modelId="{9D2E1B04-19AE-4906-B30E-94F16BBCDB09}" type="presOf" srcId="{E6BACF69-C89F-4F3F-863F-C974F0292252}" destId="{B4DE46C2-1052-418C-8AFC-7D6E5205D030}" srcOrd="0" destOrd="0" presId="urn:microsoft.com/office/officeart/2005/8/layout/orgChart1"/>
    <dgm:cxn modelId="{DFFA7FF4-03F4-430E-B33A-83746281E83E}" type="presOf" srcId="{E0099476-941D-4F57-9D01-17B3B5437C82}" destId="{E6C20AE6-182B-4F8A-A9ED-7AEEA4A86085}" srcOrd="0" destOrd="0" presId="urn:microsoft.com/office/officeart/2005/8/layout/orgChart1"/>
    <dgm:cxn modelId="{4B5893D3-B5B9-4963-99F0-134DAF992C5B}" type="presOf" srcId="{E82CE362-FFAB-46C5-BA7E-5956B508EB5B}" destId="{A2C4F4E3-8213-4258-B453-9EA4D8DCB574}" srcOrd="0" destOrd="0" presId="urn:microsoft.com/office/officeart/2005/8/layout/orgChart1"/>
    <dgm:cxn modelId="{37A96AE1-7B31-403F-B9CF-3D3C13E9CA06}" type="presOf" srcId="{2D980F79-9A6E-454B-8E2E-178974F045E7}" destId="{D82B1F69-8708-4BBF-AC6F-A0DE486F0946}" srcOrd="0" destOrd="0" presId="urn:microsoft.com/office/officeart/2005/8/layout/orgChart1"/>
    <dgm:cxn modelId="{019A8AA9-3E3B-4C49-B141-7463FBAC0B38}" type="presOf" srcId="{7BCE26A4-0081-426F-8B29-7E266DE84049}" destId="{76819892-7A0D-4C91-BF69-0B4D75AACB21}" srcOrd="0" destOrd="0" presId="urn:microsoft.com/office/officeart/2005/8/layout/orgChart1"/>
    <dgm:cxn modelId="{236C3039-F356-4BF5-BE40-912DF47D07A0}" type="presOf" srcId="{B0A82122-B2AE-4205-AF38-97C58A751DC2}" destId="{458D8E41-1452-4F3B-8601-EDB7A24B94DA}" srcOrd="0" destOrd="0" presId="urn:microsoft.com/office/officeart/2005/8/layout/orgChart1"/>
    <dgm:cxn modelId="{57BEF9CC-82C3-493A-94AE-BB094CA13A99}" srcId="{6BA07196-A0D5-4293-B5C7-A91CD19D87E2}" destId="{2D980F79-9A6E-454B-8E2E-178974F045E7}" srcOrd="3" destOrd="0" parTransId="{F460B131-AD2D-4AA8-BF7C-8085EE6AFD7B}" sibTransId="{2E8FD557-4608-499C-9DF0-4D3CC9FC5423}"/>
    <dgm:cxn modelId="{803F267B-5999-4A19-AC11-7924445280BB}" srcId="{6BA07196-A0D5-4293-B5C7-A91CD19D87E2}" destId="{E6BACF69-C89F-4F3F-863F-C974F0292252}" srcOrd="1" destOrd="0" parTransId="{B0A82122-B2AE-4205-AF38-97C58A751DC2}" sibTransId="{CEB5FF03-5E59-408B-89B2-E2002BB91612}"/>
    <dgm:cxn modelId="{AA045977-207D-4398-9920-1C34E17768C4}" type="presOf" srcId="{BE2FA51A-B178-4A5B-9DCA-DBFBC03EA873}" destId="{9A111AD6-56B3-479D-A9A1-1ED0B9103A18}" srcOrd="0" destOrd="0" presId="urn:microsoft.com/office/officeart/2005/8/layout/orgChart1"/>
    <dgm:cxn modelId="{BEDA3616-B33E-4B5A-A4FA-3CA1A4B59E3E}" srcId="{6BA07196-A0D5-4293-B5C7-A91CD19D87E2}" destId="{0D365038-DB79-4D19-99DE-459B201C169C}" srcOrd="0" destOrd="0" parTransId="{E0099476-941D-4F57-9D01-17B3B5437C82}" sibTransId="{DB19D532-02AE-467D-A2D1-CD87D6859685}"/>
    <dgm:cxn modelId="{F47E54EF-99E3-49A3-86CB-18CE7EB3406B}" type="presOf" srcId="{4E4353E6-B44B-4692-AE20-A6DF8021EDF3}" destId="{52F41E22-B2EF-4498-B2B1-7D6A93A9BC5B}" srcOrd="1" destOrd="0" presId="urn:microsoft.com/office/officeart/2005/8/layout/orgChart1"/>
    <dgm:cxn modelId="{209D3C72-1AF5-4ED2-98A5-9D5477DA23CB}" type="presOf" srcId="{6BA07196-A0D5-4293-B5C7-A91CD19D87E2}" destId="{35E3813E-B6C4-43B6-AFDE-5341AEF5E584}" srcOrd="1" destOrd="0" presId="urn:microsoft.com/office/officeart/2005/8/layout/orgChart1"/>
    <dgm:cxn modelId="{5C909601-E9D7-47FD-8C87-332A21849D3D}" type="presParOf" srcId="{76819892-7A0D-4C91-BF69-0B4D75AACB21}" destId="{055C4F9B-5F93-4BA9-96AF-33E03770487D}" srcOrd="0" destOrd="0" presId="urn:microsoft.com/office/officeart/2005/8/layout/orgChart1"/>
    <dgm:cxn modelId="{C9811A1A-6C2C-4D9D-85B5-C77A0CA48E8E}" type="presParOf" srcId="{055C4F9B-5F93-4BA9-96AF-33E03770487D}" destId="{1A712F8B-87CF-4A6F-9A93-0F923A61FCB0}" srcOrd="0" destOrd="0" presId="urn:microsoft.com/office/officeart/2005/8/layout/orgChart1"/>
    <dgm:cxn modelId="{24DD17F6-4B46-4A4D-8001-453E6E6122FF}" type="presParOf" srcId="{1A712F8B-87CF-4A6F-9A93-0F923A61FCB0}" destId="{6DB24F81-9C0A-4BA6-B3DB-9579A3B474FB}" srcOrd="0" destOrd="0" presId="urn:microsoft.com/office/officeart/2005/8/layout/orgChart1"/>
    <dgm:cxn modelId="{712EF8C2-5943-46E2-891A-854D6D31D47B}" type="presParOf" srcId="{1A712F8B-87CF-4A6F-9A93-0F923A61FCB0}" destId="{35E3813E-B6C4-43B6-AFDE-5341AEF5E584}" srcOrd="1" destOrd="0" presId="urn:microsoft.com/office/officeart/2005/8/layout/orgChart1"/>
    <dgm:cxn modelId="{D6D61F9A-8384-4245-A5E5-E63ACB0B03E8}" type="presParOf" srcId="{055C4F9B-5F93-4BA9-96AF-33E03770487D}" destId="{F80820A3-14FE-44EC-B8F4-D7A40878A934}" srcOrd="1" destOrd="0" presId="urn:microsoft.com/office/officeart/2005/8/layout/orgChart1"/>
    <dgm:cxn modelId="{CF2DF5BE-4FB9-478D-B892-293B8FF669BF}" type="presParOf" srcId="{F80820A3-14FE-44EC-B8F4-D7A40878A934}" destId="{458D8E41-1452-4F3B-8601-EDB7A24B94DA}" srcOrd="0" destOrd="0" presId="urn:microsoft.com/office/officeart/2005/8/layout/orgChart1"/>
    <dgm:cxn modelId="{D98377EC-615D-41CF-9890-1D0C356664E4}" type="presParOf" srcId="{F80820A3-14FE-44EC-B8F4-D7A40878A934}" destId="{701274A8-C724-473F-8718-6A015017321F}" srcOrd="1" destOrd="0" presId="urn:microsoft.com/office/officeart/2005/8/layout/orgChart1"/>
    <dgm:cxn modelId="{E5EDE290-9EBF-47CF-8344-92313B661592}" type="presParOf" srcId="{701274A8-C724-473F-8718-6A015017321F}" destId="{A257F69C-3CB2-4EF5-B756-BA347217AA84}" srcOrd="0" destOrd="0" presId="urn:microsoft.com/office/officeart/2005/8/layout/orgChart1"/>
    <dgm:cxn modelId="{F8ABFEE7-6C6B-4BA0-91F0-C35BBA06C319}" type="presParOf" srcId="{A257F69C-3CB2-4EF5-B756-BA347217AA84}" destId="{B4DE46C2-1052-418C-8AFC-7D6E5205D030}" srcOrd="0" destOrd="0" presId="urn:microsoft.com/office/officeart/2005/8/layout/orgChart1"/>
    <dgm:cxn modelId="{60CD1674-982A-46FE-92B7-96CF99DA02F5}" type="presParOf" srcId="{A257F69C-3CB2-4EF5-B756-BA347217AA84}" destId="{8FCBB5F9-704B-49ED-B1D2-029C56785743}" srcOrd="1" destOrd="0" presId="urn:microsoft.com/office/officeart/2005/8/layout/orgChart1"/>
    <dgm:cxn modelId="{11DAF95A-EAD3-49CA-BFCF-FE7CC82C3D48}" type="presParOf" srcId="{701274A8-C724-473F-8718-6A015017321F}" destId="{BE85F2D3-C771-448C-B555-8E1B88331672}" srcOrd="1" destOrd="0" presId="urn:microsoft.com/office/officeart/2005/8/layout/orgChart1"/>
    <dgm:cxn modelId="{7A12DF0A-B9CB-4CEA-9BBD-2129C38A9BEA}" type="presParOf" srcId="{701274A8-C724-473F-8718-6A015017321F}" destId="{F4A3C0C2-C613-4665-82E0-565D9AAD30D3}" srcOrd="2" destOrd="0" presId="urn:microsoft.com/office/officeart/2005/8/layout/orgChart1"/>
    <dgm:cxn modelId="{88DBC3C4-72A7-4CC3-8452-698BC2214502}" type="presParOf" srcId="{F80820A3-14FE-44EC-B8F4-D7A40878A934}" destId="{598F3DA1-CD71-4362-8E4F-F70201E1D16B}" srcOrd="2" destOrd="0" presId="urn:microsoft.com/office/officeart/2005/8/layout/orgChart1"/>
    <dgm:cxn modelId="{8BDBBF9A-0126-449D-ACD9-D4FBEE005D59}" type="presParOf" srcId="{F80820A3-14FE-44EC-B8F4-D7A40878A934}" destId="{FA8320C9-BE83-4D27-A818-81A748287011}" srcOrd="3" destOrd="0" presId="urn:microsoft.com/office/officeart/2005/8/layout/orgChart1"/>
    <dgm:cxn modelId="{1CEACBEE-7527-4500-A5CF-3BC777B4B4EE}" type="presParOf" srcId="{FA8320C9-BE83-4D27-A818-81A748287011}" destId="{79A1223E-8B95-4487-A7D1-BCF5C5D27EBB}" srcOrd="0" destOrd="0" presId="urn:microsoft.com/office/officeart/2005/8/layout/orgChart1"/>
    <dgm:cxn modelId="{F9939999-2310-4A74-A81C-3B9A9F37559A}" type="presParOf" srcId="{79A1223E-8B95-4487-A7D1-BCF5C5D27EBB}" destId="{9A111AD6-56B3-479D-A9A1-1ED0B9103A18}" srcOrd="0" destOrd="0" presId="urn:microsoft.com/office/officeart/2005/8/layout/orgChart1"/>
    <dgm:cxn modelId="{111D2BC9-B011-4E21-BBAB-7A293C362A4A}" type="presParOf" srcId="{79A1223E-8B95-4487-A7D1-BCF5C5D27EBB}" destId="{E88A0EAF-C7DC-4D09-8928-810088E87E42}" srcOrd="1" destOrd="0" presId="urn:microsoft.com/office/officeart/2005/8/layout/orgChart1"/>
    <dgm:cxn modelId="{2513B721-7351-4470-ABE1-7B8C4EACE92A}" type="presParOf" srcId="{FA8320C9-BE83-4D27-A818-81A748287011}" destId="{D79DB314-315A-4470-AF71-D0FD284E8939}" srcOrd="1" destOrd="0" presId="urn:microsoft.com/office/officeart/2005/8/layout/orgChart1"/>
    <dgm:cxn modelId="{98EA2FA5-B5DC-456C-9439-265D3E93B9C3}" type="presParOf" srcId="{FA8320C9-BE83-4D27-A818-81A748287011}" destId="{26D0FA39-491C-4239-A60C-9709336C57C8}" srcOrd="2" destOrd="0" presId="urn:microsoft.com/office/officeart/2005/8/layout/orgChart1"/>
    <dgm:cxn modelId="{FB15666B-EF27-42D1-8B50-1599BE735765}" type="presParOf" srcId="{F80820A3-14FE-44EC-B8F4-D7A40878A934}" destId="{5E445814-377E-4B1F-9569-DE97846B888B}" srcOrd="4" destOrd="0" presId="urn:microsoft.com/office/officeart/2005/8/layout/orgChart1"/>
    <dgm:cxn modelId="{AD7821E9-B750-474E-AC38-9968BDEAE3BD}" type="presParOf" srcId="{F80820A3-14FE-44EC-B8F4-D7A40878A934}" destId="{B68A632E-BB50-4FD8-8AD8-ACDEBFB5E1C8}" srcOrd="5" destOrd="0" presId="urn:microsoft.com/office/officeart/2005/8/layout/orgChart1"/>
    <dgm:cxn modelId="{5B5F3F7F-6D1E-40D5-86DD-8FDC70F1FC83}" type="presParOf" srcId="{B68A632E-BB50-4FD8-8AD8-ACDEBFB5E1C8}" destId="{99BE4541-72C1-423C-AEB4-C08D6B071003}" srcOrd="0" destOrd="0" presId="urn:microsoft.com/office/officeart/2005/8/layout/orgChart1"/>
    <dgm:cxn modelId="{FCF59FE8-B3F9-4EF5-B6C1-76A448CAAA45}" type="presParOf" srcId="{99BE4541-72C1-423C-AEB4-C08D6B071003}" destId="{D82B1F69-8708-4BBF-AC6F-A0DE486F0946}" srcOrd="0" destOrd="0" presId="urn:microsoft.com/office/officeart/2005/8/layout/orgChart1"/>
    <dgm:cxn modelId="{4A263015-C2B8-4AB9-969B-79623713DA10}" type="presParOf" srcId="{99BE4541-72C1-423C-AEB4-C08D6B071003}" destId="{18B5DC69-2541-4276-BFD3-9CD9215BC731}" srcOrd="1" destOrd="0" presId="urn:microsoft.com/office/officeart/2005/8/layout/orgChart1"/>
    <dgm:cxn modelId="{FA87DFAE-7007-4D5E-B3A0-9395132478BD}" type="presParOf" srcId="{B68A632E-BB50-4FD8-8AD8-ACDEBFB5E1C8}" destId="{93FC533B-5654-4497-9604-265E428A4E91}" srcOrd="1" destOrd="0" presId="urn:microsoft.com/office/officeart/2005/8/layout/orgChart1"/>
    <dgm:cxn modelId="{188E0677-A33D-4942-8F74-79C7471BDA85}" type="presParOf" srcId="{B68A632E-BB50-4FD8-8AD8-ACDEBFB5E1C8}" destId="{D93AB0CD-6A04-49A8-A715-50E4EEB42290}" srcOrd="2" destOrd="0" presId="urn:microsoft.com/office/officeart/2005/8/layout/orgChart1"/>
    <dgm:cxn modelId="{186CA0BD-B4EA-4D0D-B2CC-669F571947E1}" type="presParOf" srcId="{F80820A3-14FE-44EC-B8F4-D7A40878A934}" destId="{6D3244E6-A3C1-4927-867F-0B331CB58149}" srcOrd="6" destOrd="0" presId="urn:microsoft.com/office/officeart/2005/8/layout/orgChart1"/>
    <dgm:cxn modelId="{71FCD849-7539-45A7-94F6-0540CDB54069}" type="presParOf" srcId="{F80820A3-14FE-44EC-B8F4-D7A40878A934}" destId="{D0801237-03C4-4E59-94DD-375EBCC3E719}" srcOrd="7" destOrd="0" presId="urn:microsoft.com/office/officeart/2005/8/layout/orgChart1"/>
    <dgm:cxn modelId="{8FCB689F-0B2D-4D49-808E-E592412776D0}" type="presParOf" srcId="{D0801237-03C4-4E59-94DD-375EBCC3E719}" destId="{2BA2E607-D515-4B08-90B2-13E98D8BAA58}" srcOrd="0" destOrd="0" presId="urn:microsoft.com/office/officeart/2005/8/layout/orgChart1"/>
    <dgm:cxn modelId="{EB91D7BC-E481-4C91-B6B0-D9B0B2DF4E03}" type="presParOf" srcId="{2BA2E607-D515-4B08-90B2-13E98D8BAA58}" destId="{96AC6E48-FAEE-4F73-AB57-28C0AAD7F503}" srcOrd="0" destOrd="0" presId="urn:microsoft.com/office/officeart/2005/8/layout/orgChart1"/>
    <dgm:cxn modelId="{B6864A84-5287-43BF-B837-4EEC23EADEC4}" type="presParOf" srcId="{2BA2E607-D515-4B08-90B2-13E98D8BAA58}" destId="{3FC88FDF-3AD2-4FAE-9369-EC4387C13BDC}" srcOrd="1" destOrd="0" presId="urn:microsoft.com/office/officeart/2005/8/layout/orgChart1"/>
    <dgm:cxn modelId="{00519478-3C15-4D55-8F77-1F68A09EA7ED}" type="presParOf" srcId="{D0801237-03C4-4E59-94DD-375EBCC3E719}" destId="{CF6AF7EE-9D3B-4736-8C3A-343DE427899E}" srcOrd="1" destOrd="0" presId="urn:microsoft.com/office/officeart/2005/8/layout/orgChart1"/>
    <dgm:cxn modelId="{D023E72E-05A9-4AD8-A392-43AD77364E0B}" type="presParOf" srcId="{D0801237-03C4-4E59-94DD-375EBCC3E719}" destId="{763E6D61-5BB0-44A4-8A56-47958647B943}" srcOrd="2" destOrd="0" presId="urn:microsoft.com/office/officeart/2005/8/layout/orgChart1"/>
    <dgm:cxn modelId="{21C0F741-AA3D-49FB-BCB4-C683C3D17AD1}" type="presParOf" srcId="{F80820A3-14FE-44EC-B8F4-D7A40878A934}" destId="{B5989268-7520-4952-AB85-835C0CAA2243}" srcOrd="8" destOrd="0" presId="urn:microsoft.com/office/officeart/2005/8/layout/orgChart1"/>
    <dgm:cxn modelId="{76FDE94D-E816-4D44-837F-0E6B707ADC75}" type="presParOf" srcId="{F80820A3-14FE-44EC-B8F4-D7A40878A934}" destId="{26FF2E77-CBE6-4885-A402-85BCB4DBF399}" srcOrd="9" destOrd="0" presId="urn:microsoft.com/office/officeart/2005/8/layout/orgChart1"/>
    <dgm:cxn modelId="{E739BAD2-3B79-4F34-90FC-05D36401AE75}" type="presParOf" srcId="{26FF2E77-CBE6-4885-A402-85BCB4DBF399}" destId="{D1BEA556-5B0C-4BB2-8E42-62BDE1CF355B}" srcOrd="0" destOrd="0" presId="urn:microsoft.com/office/officeart/2005/8/layout/orgChart1"/>
    <dgm:cxn modelId="{C0494491-8A5B-4C6F-81ED-B51C635125AE}" type="presParOf" srcId="{D1BEA556-5B0C-4BB2-8E42-62BDE1CF355B}" destId="{98C800C5-00E7-4E80-8875-CA08A803117E}" srcOrd="0" destOrd="0" presId="urn:microsoft.com/office/officeart/2005/8/layout/orgChart1"/>
    <dgm:cxn modelId="{DDCC9E48-1BB2-4D03-9F73-D458CFF31068}" type="presParOf" srcId="{D1BEA556-5B0C-4BB2-8E42-62BDE1CF355B}" destId="{52F41E22-B2EF-4498-B2B1-7D6A93A9BC5B}" srcOrd="1" destOrd="0" presId="urn:microsoft.com/office/officeart/2005/8/layout/orgChart1"/>
    <dgm:cxn modelId="{ADFAC42A-013A-4B27-BAEA-886A9DEB7819}" type="presParOf" srcId="{26FF2E77-CBE6-4885-A402-85BCB4DBF399}" destId="{434573FA-FBEC-4B0C-A913-33204D54EF4B}" srcOrd="1" destOrd="0" presId="urn:microsoft.com/office/officeart/2005/8/layout/orgChart1"/>
    <dgm:cxn modelId="{497676FA-53AB-4ACD-BF52-898BB3E0AACE}" type="presParOf" srcId="{26FF2E77-CBE6-4885-A402-85BCB4DBF399}" destId="{E26B87A2-604C-4B7B-B8FC-7CD512D6EA8F}" srcOrd="2" destOrd="0" presId="urn:microsoft.com/office/officeart/2005/8/layout/orgChart1"/>
    <dgm:cxn modelId="{C99EB1C3-0C25-4A36-8D8F-9BCBC4AB0976}" type="presParOf" srcId="{F80820A3-14FE-44EC-B8F4-D7A40878A934}" destId="{ED539B75-F885-4B7B-A42D-E4DD7A88E54A}" srcOrd="10" destOrd="0" presId="urn:microsoft.com/office/officeart/2005/8/layout/orgChart1"/>
    <dgm:cxn modelId="{05733A1C-7587-483F-9D03-C3BD0EE2339C}" type="presParOf" srcId="{F80820A3-14FE-44EC-B8F4-D7A40878A934}" destId="{3ED2A923-FBFE-460F-AFAF-CD8C2730DABF}" srcOrd="11" destOrd="0" presId="urn:microsoft.com/office/officeart/2005/8/layout/orgChart1"/>
    <dgm:cxn modelId="{52B224A0-F751-465B-BF50-5553117E7B37}" type="presParOf" srcId="{3ED2A923-FBFE-460F-AFAF-CD8C2730DABF}" destId="{9E44D33C-17CB-4580-8E10-27AFF503D4C5}" srcOrd="0" destOrd="0" presId="urn:microsoft.com/office/officeart/2005/8/layout/orgChart1"/>
    <dgm:cxn modelId="{C77DE868-2C5B-43B4-A7EE-10F9B70B1E57}" type="presParOf" srcId="{9E44D33C-17CB-4580-8E10-27AFF503D4C5}" destId="{A2C4F4E3-8213-4258-B453-9EA4D8DCB574}" srcOrd="0" destOrd="0" presId="urn:microsoft.com/office/officeart/2005/8/layout/orgChart1"/>
    <dgm:cxn modelId="{D20E8434-E785-4350-B3CB-E834FE744520}" type="presParOf" srcId="{9E44D33C-17CB-4580-8E10-27AFF503D4C5}" destId="{161BBF07-4E99-4096-92B2-A91662FA6352}" srcOrd="1" destOrd="0" presId="urn:microsoft.com/office/officeart/2005/8/layout/orgChart1"/>
    <dgm:cxn modelId="{CC8E7620-FE38-4FD7-938A-76052B798348}" type="presParOf" srcId="{3ED2A923-FBFE-460F-AFAF-CD8C2730DABF}" destId="{6BECDA54-CCBB-4EB0-A9F4-8981901CED9F}" srcOrd="1" destOrd="0" presId="urn:microsoft.com/office/officeart/2005/8/layout/orgChart1"/>
    <dgm:cxn modelId="{12B01324-5252-4074-B5A2-3F756FDF7AB2}" type="presParOf" srcId="{3ED2A923-FBFE-460F-AFAF-CD8C2730DABF}" destId="{0699DA00-0336-44FC-9B59-1CAF759F0111}" srcOrd="2" destOrd="0" presId="urn:microsoft.com/office/officeart/2005/8/layout/orgChart1"/>
    <dgm:cxn modelId="{777B617F-C5DF-44C5-B39F-A2BA1369A5B1}" type="presParOf" srcId="{055C4F9B-5F93-4BA9-96AF-33E03770487D}" destId="{FCC6FC5B-9232-45C0-9653-28C4F731FBB5}" srcOrd="2" destOrd="0" presId="urn:microsoft.com/office/officeart/2005/8/layout/orgChart1"/>
    <dgm:cxn modelId="{AB78B89D-90EE-400E-9D09-E84EA8BE03C5}" type="presParOf" srcId="{FCC6FC5B-9232-45C0-9653-28C4F731FBB5}" destId="{E6C20AE6-182B-4F8A-A9ED-7AEEA4A86085}" srcOrd="0" destOrd="0" presId="urn:microsoft.com/office/officeart/2005/8/layout/orgChart1"/>
    <dgm:cxn modelId="{D759B0D1-5E81-4A7C-AD6A-FC50F661BAEC}" type="presParOf" srcId="{FCC6FC5B-9232-45C0-9653-28C4F731FBB5}" destId="{17BD4403-1C61-400B-BAD1-17ABAE98534B}" srcOrd="1" destOrd="0" presId="urn:microsoft.com/office/officeart/2005/8/layout/orgChart1"/>
    <dgm:cxn modelId="{CAB03D87-02AB-4711-8179-4CB3A1B0E1B8}" type="presParOf" srcId="{17BD4403-1C61-400B-BAD1-17ABAE98534B}" destId="{0485F079-6BE6-496F-84E0-3BCE1117D0D5}" srcOrd="0" destOrd="0" presId="urn:microsoft.com/office/officeart/2005/8/layout/orgChart1"/>
    <dgm:cxn modelId="{8621E531-F0CA-45E3-AB3A-28BAAC6C1242}" type="presParOf" srcId="{0485F079-6BE6-496F-84E0-3BCE1117D0D5}" destId="{D473917A-B735-4E74-B448-4A6BFCB97E2C}" srcOrd="0" destOrd="0" presId="urn:microsoft.com/office/officeart/2005/8/layout/orgChart1"/>
    <dgm:cxn modelId="{C87C6EA2-D778-4C20-B3DE-2B2C3D8A04ED}" type="presParOf" srcId="{0485F079-6BE6-496F-84E0-3BCE1117D0D5}" destId="{8BBE201A-6D48-4760-98F8-CA64CD37443D}" srcOrd="1" destOrd="0" presId="urn:microsoft.com/office/officeart/2005/8/layout/orgChart1"/>
    <dgm:cxn modelId="{3D02FB0E-CAD6-4221-97A2-18F3C4CD6740}" type="presParOf" srcId="{17BD4403-1C61-400B-BAD1-17ABAE98534B}" destId="{3E6A7FB5-78AA-4C8E-AC19-93B9727A27F5}" srcOrd="1" destOrd="0" presId="urn:microsoft.com/office/officeart/2005/8/layout/orgChart1"/>
    <dgm:cxn modelId="{7DC91214-9DC7-490C-A07F-4EAA88A11C83}" type="presParOf" srcId="{17BD4403-1C61-400B-BAD1-17ABAE98534B}" destId="{0F782946-E8D8-436A-BBC1-8A62EBAE9A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20AE6-182B-4F8A-A9ED-7AEEA4A86085}">
      <dsp:nvSpPr>
        <dsp:cNvPr id="0" name=""/>
        <dsp:cNvSpPr/>
      </dsp:nvSpPr>
      <dsp:spPr>
        <a:xfrm>
          <a:off x="4347949" y="818232"/>
          <a:ext cx="1284289" cy="60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4289" y="601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39B75-F885-4B7B-A42D-E4DD7A88E54A}">
      <dsp:nvSpPr>
        <dsp:cNvPr id="0" name=""/>
        <dsp:cNvSpPr/>
      </dsp:nvSpPr>
      <dsp:spPr>
        <a:xfrm>
          <a:off x="4347949" y="430774"/>
          <a:ext cx="3443573" cy="387458"/>
        </a:xfrm>
        <a:custGeom>
          <a:avLst/>
          <a:gdLst/>
          <a:ahLst/>
          <a:cxnLst/>
          <a:rect l="0" t="0" r="0" b="0"/>
          <a:pathLst>
            <a:path>
              <a:moveTo>
                <a:pt x="0" y="387458"/>
              </a:moveTo>
              <a:lnTo>
                <a:pt x="34435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89268-7520-4952-AB85-835C0CAA2243}">
      <dsp:nvSpPr>
        <dsp:cNvPr id="0" name=""/>
        <dsp:cNvSpPr/>
      </dsp:nvSpPr>
      <dsp:spPr>
        <a:xfrm>
          <a:off x="4347949" y="818232"/>
          <a:ext cx="2239629" cy="1423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266"/>
              </a:lnTo>
              <a:lnTo>
                <a:pt x="2239629" y="1350266"/>
              </a:lnTo>
              <a:lnTo>
                <a:pt x="2239629" y="1423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244E6-A3C1-4927-867F-0B331CB58149}">
      <dsp:nvSpPr>
        <dsp:cNvPr id="0" name=""/>
        <dsp:cNvSpPr/>
      </dsp:nvSpPr>
      <dsp:spPr>
        <a:xfrm>
          <a:off x="4347949" y="818232"/>
          <a:ext cx="694951" cy="1423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266"/>
              </a:lnTo>
              <a:lnTo>
                <a:pt x="694951" y="1350266"/>
              </a:lnTo>
              <a:lnTo>
                <a:pt x="694951" y="1423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45814-377E-4B1F-9569-DE97846B888B}">
      <dsp:nvSpPr>
        <dsp:cNvPr id="0" name=""/>
        <dsp:cNvSpPr/>
      </dsp:nvSpPr>
      <dsp:spPr>
        <a:xfrm>
          <a:off x="3559222" y="818232"/>
          <a:ext cx="788727" cy="1362492"/>
        </a:xfrm>
        <a:custGeom>
          <a:avLst/>
          <a:gdLst/>
          <a:ahLst/>
          <a:cxnLst/>
          <a:rect l="0" t="0" r="0" b="0"/>
          <a:pathLst>
            <a:path>
              <a:moveTo>
                <a:pt x="788727" y="0"/>
              </a:moveTo>
              <a:lnTo>
                <a:pt x="788727" y="1289343"/>
              </a:lnTo>
              <a:lnTo>
                <a:pt x="0" y="1289343"/>
              </a:lnTo>
              <a:lnTo>
                <a:pt x="0" y="1362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3DA1-CD71-4362-8E4F-F70201E1D16B}">
      <dsp:nvSpPr>
        <dsp:cNvPr id="0" name=""/>
        <dsp:cNvSpPr/>
      </dsp:nvSpPr>
      <dsp:spPr>
        <a:xfrm>
          <a:off x="1816004" y="818232"/>
          <a:ext cx="2531945" cy="1457648"/>
        </a:xfrm>
        <a:custGeom>
          <a:avLst/>
          <a:gdLst/>
          <a:ahLst/>
          <a:cxnLst/>
          <a:rect l="0" t="0" r="0" b="0"/>
          <a:pathLst>
            <a:path>
              <a:moveTo>
                <a:pt x="2531945" y="0"/>
              </a:moveTo>
              <a:lnTo>
                <a:pt x="2531945" y="1384499"/>
              </a:lnTo>
              <a:lnTo>
                <a:pt x="0" y="1384499"/>
              </a:lnTo>
              <a:lnTo>
                <a:pt x="0" y="1457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D8E41-1452-4F3B-8601-EDB7A24B94DA}">
      <dsp:nvSpPr>
        <dsp:cNvPr id="0" name=""/>
        <dsp:cNvSpPr/>
      </dsp:nvSpPr>
      <dsp:spPr>
        <a:xfrm>
          <a:off x="894163" y="722924"/>
          <a:ext cx="3453786" cy="91440"/>
        </a:xfrm>
        <a:custGeom>
          <a:avLst/>
          <a:gdLst/>
          <a:ahLst/>
          <a:cxnLst/>
          <a:rect l="0" t="0" r="0" b="0"/>
          <a:pathLst>
            <a:path>
              <a:moveTo>
                <a:pt x="3453786" y="95307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24F81-9C0A-4BA6-B3DB-9579A3B474FB}">
      <dsp:nvSpPr>
        <dsp:cNvPr id="0" name=""/>
        <dsp:cNvSpPr/>
      </dsp:nvSpPr>
      <dsp:spPr>
        <a:xfrm>
          <a:off x="3083622" y="262539"/>
          <a:ext cx="2528653" cy="555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Староста:                        Мамаева Полина</a:t>
          </a:r>
          <a:endParaRPr lang="ru-RU" sz="2000" b="1" kern="1200" dirty="0"/>
        </a:p>
      </dsp:txBody>
      <dsp:txXfrm>
        <a:off x="3083622" y="262539"/>
        <a:ext cx="2528653" cy="555693"/>
      </dsp:txXfrm>
    </dsp:sp>
    <dsp:sp modelId="{B4DE46C2-1052-418C-8AFC-7D6E5205D030}">
      <dsp:nvSpPr>
        <dsp:cNvPr id="0" name=""/>
        <dsp:cNvSpPr/>
      </dsp:nvSpPr>
      <dsp:spPr>
        <a:xfrm>
          <a:off x="108138" y="768644"/>
          <a:ext cx="1572049" cy="518868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Учебный:</a:t>
          </a:r>
          <a:endParaRPr lang="ru-RU" sz="2000" b="1" kern="1200" dirty="0"/>
        </a:p>
      </dsp:txBody>
      <dsp:txXfrm>
        <a:off x="108138" y="768644"/>
        <a:ext cx="1572049" cy="518868"/>
      </dsp:txXfrm>
    </dsp:sp>
    <dsp:sp modelId="{9A111AD6-56B3-479D-A9A1-1ED0B9103A18}">
      <dsp:nvSpPr>
        <dsp:cNvPr id="0" name=""/>
        <dsp:cNvSpPr/>
      </dsp:nvSpPr>
      <dsp:spPr>
        <a:xfrm>
          <a:off x="1030752" y="2275881"/>
          <a:ext cx="1570503" cy="112216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Инфор-мационно-компью-терный</a:t>
          </a:r>
          <a:r>
            <a:rPr lang="ru-RU" sz="2000" kern="1200" dirty="0" smtClean="0"/>
            <a:t>: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030752" y="2275881"/>
        <a:ext cx="1570503" cy="1122164"/>
      </dsp:txXfrm>
    </dsp:sp>
    <dsp:sp modelId="{D82B1F69-8708-4BBF-AC6F-A0DE486F0946}">
      <dsp:nvSpPr>
        <dsp:cNvPr id="0" name=""/>
        <dsp:cNvSpPr/>
      </dsp:nvSpPr>
      <dsp:spPr>
        <a:xfrm>
          <a:off x="2794368" y="2180725"/>
          <a:ext cx="1529707" cy="705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Гражданско-</a:t>
          </a:r>
          <a:r>
            <a:rPr lang="ru-RU" sz="1800" kern="1200" dirty="0" err="1" smtClean="0"/>
            <a:t>патриоти</a:t>
          </a:r>
          <a:r>
            <a:rPr lang="ru-RU" sz="1800" kern="1200" dirty="0" smtClean="0"/>
            <a:t>-</a:t>
          </a:r>
          <a:r>
            <a:rPr lang="ru-RU" sz="1800" kern="1200" dirty="0" err="1" smtClean="0"/>
            <a:t>ческий</a:t>
          </a:r>
          <a:r>
            <a:rPr lang="ru-RU" sz="1800" kern="1200" dirty="0" smtClean="0"/>
            <a:t>:</a:t>
          </a:r>
          <a:endParaRPr lang="ru-RU" sz="1800" kern="1200" dirty="0"/>
        </a:p>
      </dsp:txBody>
      <dsp:txXfrm>
        <a:off x="2794368" y="2180725"/>
        <a:ext cx="1529707" cy="705902"/>
      </dsp:txXfrm>
    </dsp:sp>
    <dsp:sp modelId="{96AC6E48-FAEE-4F73-AB57-28C0AAD7F503}">
      <dsp:nvSpPr>
        <dsp:cNvPr id="0" name=""/>
        <dsp:cNvSpPr/>
      </dsp:nvSpPr>
      <dsp:spPr>
        <a:xfrm>
          <a:off x="4574251" y="2241647"/>
          <a:ext cx="937299" cy="46939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Трудо</a:t>
          </a:r>
          <a:r>
            <a:rPr lang="ru-RU" sz="1800" kern="1200" dirty="0" smtClean="0"/>
            <a:t>-вой:</a:t>
          </a:r>
          <a:endParaRPr lang="ru-RU" sz="1800" kern="1200" dirty="0"/>
        </a:p>
      </dsp:txBody>
      <dsp:txXfrm>
        <a:off x="4574251" y="2241647"/>
        <a:ext cx="937299" cy="469395"/>
      </dsp:txXfrm>
    </dsp:sp>
    <dsp:sp modelId="{98C800C5-00E7-4E80-8875-CA08A803117E}">
      <dsp:nvSpPr>
        <dsp:cNvPr id="0" name=""/>
        <dsp:cNvSpPr/>
      </dsp:nvSpPr>
      <dsp:spPr>
        <a:xfrm>
          <a:off x="5925482" y="2241647"/>
          <a:ext cx="1324193" cy="518286"/>
        </a:xfrm>
        <a:prstGeom prst="rect">
          <a:avLst/>
        </a:prstGeom>
        <a:solidFill>
          <a:srgbClr val="66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Культ-массовый:</a:t>
          </a:r>
          <a:endParaRPr lang="ru-RU" sz="1800" kern="1200" dirty="0"/>
        </a:p>
      </dsp:txBody>
      <dsp:txXfrm>
        <a:off x="5925482" y="2241647"/>
        <a:ext cx="1324193" cy="518286"/>
      </dsp:txXfrm>
    </dsp:sp>
    <dsp:sp modelId="{A2C4F4E3-8213-4258-B453-9EA4D8DCB574}">
      <dsp:nvSpPr>
        <dsp:cNvPr id="0" name=""/>
        <dsp:cNvSpPr/>
      </dsp:nvSpPr>
      <dsp:spPr>
        <a:xfrm>
          <a:off x="7272143" y="430774"/>
          <a:ext cx="1038760" cy="46514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Охраны здоровья:</a:t>
          </a:r>
          <a:endParaRPr lang="ru-RU" sz="1500" kern="1200" dirty="0"/>
        </a:p>
      </dsp:txBody>
      <dsp:txXfrm>
        <a:off x="7272143" y="430774"/>
        <a:ext cx="1038760" cy="465149"/>
      </dsp:txXfrm>
    </dsp:sp>
    <dsp:sp modelId="{D473917A-B735-4E74-B448-4A6BFCB97E2C}">
      <dsp:nvSpPr>
        <dsp:cNvPr id="0" name=""/>
        <dsp:cNvSpPr/>
      </dsp:nvSpPr>
      <dsp:spPr>
        <a:xfrm>
          <a:off x="2438809" y="1119246"/>
          <a:ext cx="3193429" cy="601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Помощник старосты: Комиссарова Ксения</a:t>
          </a:r>
          <a:endParaRPr lang="ru-RU" sz="2000" b="1" kern="1200" dirty="0"/>
        </a:p>
      </dsp:txBody>
      <dsp:txXfrm>
        <a:off x="2438809" y="1119246"/>
        <a:ext cx="3193429" cy="601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CC0990-1A4B-4362-AFC2-6AE5CD2E8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  <p:bldP spid="3688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8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8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8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DFA5F-366E-4832-87FE-3283A2FD0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7D23B-1D66-4DB7-926B-1DA7542B4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D538D8-EEE6-4BB1-BA12-0FFEB7200B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D4CA53-DCFA-4B7D-991E-FECE670FE5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4AB446-2E31-4FE1-8510-A532B0825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1202C-E192-44AC-8EAB-6A8BC91768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DBF53-A82C-4B95-8BAC-E877FCCFA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65830-5A65-484C-8699-98EAC1D417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CB71-5448-42D7-83AE-7B3357FDB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6E3C-F883-47E5-A4CD-117C6ED4A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A7365-0919-4471-82F9-9D5F3BF52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6DB9-D392-43B8-ADE2-824ACA868A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FB64-04C3-44FC-A1F5-AD1D60DE6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6CEBBD-D08D-4012-8194-307B16BD282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8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/>
      <p:bldP spid="35862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8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8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8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8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86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8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yandex.ru/yandsearch?source=wiz&amp;uinfo=sw-1173-sh-541-fw-948-fh-448-pd-1&amp;p=2&amp;text=%D0%B0%D0%BD%D0%B8%D0%BC%D0%B0%D1%86%D0%B8%D0%BE%D0%BD%D0%BD%D0%B0%D1%8F%20%D0%BA%D0%B0%D1%80%D1%82%D0%B8%D0%BD%D0%BA%D0%B0%20%D1%81%D0%BE%D0%BB%D0%BD%D1%8B%D1%88%D0%BA%D0%BE&amp;noreask=1&amp;pos=79&amp;rpt=simage&amp;lr=213&amp;img_url=http://www.soznanie.nnov.ru/content/emf/pics/articles/%D3%CF%CC%CE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082;&#1083;&#1072;&#1089;&#1089;&#1085;&#1099;&#1081;%20&#1088;&#1091;&#1082;&#1086;&#1074;&#1086;&#1076;&#1080;&#1090;&#1077;&#1083;&#1100;\020.%20&#1044;&#1086;&#1088;&#1086;&#1075;&#1072;%20&#1076;&#1086;&#1073;&#1088;&#1072;.mp3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29600" cy="1139825"/>
          </a:xfrm>
        </p:spPr>
        <p:txBody>
          <a:bodyPr/>
          <a:lstStyle/>
          <a:p>
            <a:r>
              <a:rPr lang="ru-RU" b="1" dirty="0" smtClean="0"/>
              <a:t>НАШ  «5 А»  КЛАСС</a:t>
            </a:r>
            <a:endParaRPr lang="ru-RU" b="1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300192" y="6065912"/>
            <a:ext cx="2448272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2013 г.</a:t>
            </a:r>
            <a:endParaRPr lang="ru-RU" sz="2400" b="1" dirty="0"/>
          </a:p>
        </p:txBody>
      </p:sp>
      <p:pic>
        <p:nvPicPr>
          <p:cNvPr id="6" name="Рисунок 5" descr="IMG_4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5940152" cy="445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Направление работы </a:t>
            </a:r>
            <a:r>
              <a:rPr lang="ru-RU" sz="4000" b="1" dirty="0" smtClean="0"/>
              <a:t>нашего коллектива:</a:t>
            </a:r>
            <a:endParaRPr lang="ru-RU" sz="4000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Стремимся  к самопознанию и самовоспитанию;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Развиваем наши творческие способности;</a:t>
            </a:r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Учимся самоуправлению;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Укрепляем  свое здоровье;</a:t>
            </a:r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Стремимся стать друзьями Клио.</a:t>
            </a:r>
            <a:r>
              <a:rPr lang="ru-RU" sz="2800" dirty="0" smtClean="0"/>
              <a:t> </a:t>
            </a:r>
            <a:endParaRPr lang="ru-RU" sz="2800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1520" y="5949280"/>
            <a:ext cx="6984776" cy="9087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800" b="1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Утверди себя – это возможно!</a:t>
            </a:r>
            <a:endParaRPr lang="ru-RU" sz="28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5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1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 2013 г.  мы  участвовали:</a:t>
            </a:r>
            <a:endParaRPr lang="ru-RU" b="1" dirty="0"/>
          </a:p>
        </p:txBody>
      </p:sp>
      <p:graphicFrame>
        <p:nvGraphicFramePr>
          <p:cNvPr id="56440" name="Group 12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202073628"/>
              </p:ext>
            </p:extLst>
          </p:nvPr>
        </p:nvGraphicFramePr>
        <p:xfrm>
          <a:off x="179512" y="1556793"/>
          <a:ext cx="8964488" cy="5219112"/>
        </p:xfrm>
        <a:graphic>
          <a:graphicData uri="http://schemas.openxmlformats.org/drawingml/2006/table">
            <a:tbl>
              <a:tblPr/>
              <a:tblGrid>
                <a:gridCol w="8964488"/>
              </a:tblGrid>
              <a:tr h="51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Игровой  конкурс «Английский Бульдог»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Международный математический конкурс-игра «Кенгуру»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«Интеллектуальный марафон»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Всероссийский конкурс по МХК «Золотое руно»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Конкурс чтецов «Я Вас люблю, столица»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Школьный этап  Всероссийской  олимпиады  школьников  по    истории,  праву,  математике, русскому языку, ОБЖ, технологии, литературе ,английскому языку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НПК  «Герои Курской битвы»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Школьный конкурс  «Шоу  талантов»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Спортивные состязания «Веселые старты»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052736"/>
            <a:ext cx="8229600" cy="3312368"/>
          </a:xfrm>
        </p:spPr>
        <p:txBody>
          <a:bodyPr/>
          <a:lstStyle/>
          <a:p>
            <a:r>
              <a:rPr lang="ru-RU" sz="4000" b="1" dirty="0" smtClean="0"/>
              <a:t>Учимся, творим и радуемся вместе.</a:t>
            </a:r>
            <a:br>
              <a:rPr lang="ru-RU" sz="4000" b="1" dirty="0" smtClean="0"/>
            </a:br>
            <a:r>
              <a:rPr lang="ru-RU" sz="4000" b="1" dirty="0" smtClean="0"/>
              <a:t>Мы познаем себя и мир. </a:t>
            </a:r>
            <a:br>
              <a:rPr lang="ru-RU" sz="4000" b="1" dirty="0" smtClean="0"/>
            </a:br>
            <a:r>
              <a:rPr lang="ru-RU" sz="4000" b="1" dirty="0" smtClean="0"/>
              <a:t>Нам это интересно! </a:t>
            </a:r>
            <a:br>
              <a:rPr lang="ru-RU" sz="4000" b="1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483768" y="4077072"/>
            <a:ext cx="5328592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«НОВОЕ ПОКОЛЕНИЕ»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8" name="Picture 6" descr="http://img-fotki.yandex.ru/get/6314/36014149.c2/0_711e0_eec715f5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52412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1398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«Новое поколение»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600200"/>
            <a:ext cx="8147248" cy="45307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Представляет!</a:t>
            </a:r>
            <a:endParaRPr lang="ru-RU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Замечательный дружный  наш класс: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 12  задорных и разносторонних красавиц </a:t>
            </a:r>
            <a:endParaRPr lang="ru-RU" sz="3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/>
                </a:solidFill>
              </a:rPr>
              <a:t> 13  удалых  и энергичных богатырей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1556792"/>
            <a:ext cx="8229600" cy="1139825"/>
          </a:xfrm>
        </p:spPr>
        <p:txBody>
          <a:bodyPr/>
          <a:lstStyle/>
          <a:p>
            <a:r>
              <a:rPr lang="ru-RU" sz="4000" b="1" dirty="0"/>
              <a:t>Все </a:t>
            </a:r>
            <a:r>
              <a:rPr lang="ru-RU" sz="4000" b="1" dirty="0" smtClean="0"/>
              <a:t> мы  дружно  отправились  в поход  по стране  Знаний  основной школы.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9997"/>
          </a:xfrm>
        </p:spPr>
        <p:txBody>
          <a:bodyPr/>
          <a:lstStyle/>
          <a:p>
            <a:pPr marL="0" indent="0" defTabSz="266700">
              <a:buNone/>
            </a:pPr>
            <a:r>
              <a:rPr lang="ru-RU" b="1" dirty="0" smtClean="0"/>
              <a:t>В  этот путь нас напутствовала </a:t>
            </a:r>
          </a:p>
          <a:p>
            <a:pPr marL="0" indent="0">
              <a:buNone/>
            </a:pPr>
            <a:r>
              <a:rPr lang="ru-RU" b="1" dirty="0" smtClean="0"/>
              <a:t>наша любимая</a:t>
            </a:r>
          </a:p>
          <a:p>
            <a:pPr>
              <a:buNone/>
            </a:pPr>
            <a:r>
              <a:rPr lang="ru-RU" b="1" dirty="0" smtClean="0"/>
              <a:t>Татьяна </a:t>
            </a:r>
          </a:p>
          <a:p>
            <a:pPr>
              <a:buNone/>
            </a:pPr>
            <a:r>
              <a:rPr lang="ru-RU" b="1" dirty="0" smtClean="0"/>
              <a:t>Анатольевна</a:t>
            </a:r>
          </a:p>
          <a:p>
            <a:pPr>
              <a:buNone/>
            </a:pPr>
            <a:r>
              <a:rPr lang="ru-RU" b="1" dirty="0" err="1" smtClean="0"/>
              <a:t>Меженцева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Содержимое 4" descr="Рисунок (8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59021" y="2765915"/>
            <a:ext cx="3717031" cy="345902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8892480" cy="4680520"/>
          </a:xfrm>
        </p:spPr>
        <p:txBody>
          <a:bodyPr/>
          <a:lstStyle/>
          <a:p>
            <a:pPr algn="l" defTabSz="266700"/>
            <a:r>
              <a:rPr lang="ru-RU" sz="4000" b="1" dirty="0" smtClean="0"/>
              <a:t>Ближайшие  5 лет в стране Знаний нас будет сопровождать, оберегать  и  </a:t>
            </a:r>
            <a:r>
              <a:rPr lang="ru-RU" sz="4000" b="1" dirty="0" err="1" smtClean="0"/>
              <a:t>сподвигать</a:t>
            </a:r>
            <a:r>
              <a:rPr lang="ru-RU" sz="4000" b="1" dirty="0" smtClean="0"/>
              <a:t> наш                     классный руководитель                                      Татьяна  </a:t>
            </a:r>
            <a:r>
              <a:rPr lang="ru-RU" sz="4000" b="1" dirty="0" smtClean="0"/>
              <a:t>                                          </a:t>
            </a:r>
            <a:r>
              <a:rPr lang="ru-RU" sz="4000" b="1" dirty="0" smtClean="0"/>
              <a:t>Леонидовна                                             </a:t>
            </a:r>
            <a:r>
              <a:rPr lang="ru-RU" sz="4000" b="1" dirty="0" err="1" smtClean="0"/>
              <a:t>Булаш</a:t>
            </a: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Булаш Татьяна Леонид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56992"/>
            <a:ext cx="1905983" cy="2780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1398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«Новое поколение»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600200"/>
            <a:ext cx="8147248" cy="45307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</a:t>
            </a:r>
            <a:r>
              <a:rPr lang="ru-RU" sz="3600" b="1" dirty="0" smtClean="0">
                <a:solidFill>
                  <a:schemeClr val="tx2"/>
                </a:solidFill>
              </a:rPr>
              <a:t>НАШ ДЕВИЗ:                        </a:t>
            </a:r>
          </a:p>
          <a:p>
            <a:pPr algn="ctr">
              <a:lnSpc>
                <a:spcPct val="90000"/>
              </a:lnSpc>
            </a:pPr>
            <a:r>
              <a:rPr lang="ru-RU" sz="4800" b="1" dirty="0" smtClean="0">
                <a:solidFill>
                  <a:schemeClr val="tx2"/>
                </a:solidFill>
              </a:rPr>
              <a:t>                                     </a:t>
            </a:r>
            <a:r>
              <a:rPr lang="ru-RU" sz="4800" b="1" dirty="0" smtClean="0">
                <a:solidFill>
                  <a:srgbClr val="E5FDDF"/>
                </a:solidFill>
              </a:rPr>
              <a:t>Сейчас мы молоды и энергичны, за что не возьмёмся – всё будет отлично!</a:t>
            </a:r>
          </a:p>
          <a:p>
            <a:pPr>
              <a:lnSpc>
                <a:spcPct val="90000"/>
              </a:lnSpc>
              <a:buNone/>
            </a:pPr>
            <a:endParaRPr lang="ru-RU" sz="4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ru-RU" sz="32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7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39825"/>
          </a:xfrm>
        </p:spPr>
        <p:txBody>
          <a:bodyPr/>
          <a:lstStyle/>
          <a:p>
            <a:r>
              <a:rPr lang="ru-RU" sz="4000" b="1" dirty="0" smtClean="0"/>
              <a:t>Мы приняли решение жить, как положено в правовом государстве, по законам:</a:t>
            </a:r>
            <a:endParaRPr lang="ru-RU" sz="4000" b="1" dirty="0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060848"/>
            <a:ext cx="8712968" cy="3277989"/>
          </a:xfrm>
        </p:spPr>
        <p:txBody>
          <a:bodyPr/>
          <a:lstStyle/>
          <a:p>
            <a:r>
              <a:rPr lang="ru-RU" sz="2800" b="1" i="1" dirty="0" smtClean="0"/>
              <a:t>Закон добра.</a:t>
            </a:r>
            <a:r>
              <a:rPr lang="ru-RU" sz="2800" dirty="0" smtClean="0"/>
              <a:t> Будь добр к ближнему, и добро вернётся к тебе.</a:t>
            </a:r>
          </a:p>
          <a:p>
            <a:r>
              <a:rPr lang="ru-RU" sz="2800" b="1" i="1" dirty="0" smtClean="0"/>
              <a:t>Закон взаимоотношений.</a:t>
            </a:r>
            <a:r>
              <a:rPr lang="ru-RU" sz="2800" dirty="0" smtClean="0"/>
              <a:t> Главное – относись к людям так, как хочешь, чтобы относились к тебе.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Закон заботы</a:t>
            </a:r>
            <a:r>
              <a:rPr lang="ru-RU" sz="2800" dirty="0" smtClean="0"/>
              <a:t>. Прежде чем требовать внимания к себе, прояви его к </a:t>
            </a:r>
            <a:r>
              <a:rPr lang="ru-RU" sz="2800" dirty="0" err="1" smtClean="0"/>
              <a:t>окружаю-щим</a:t>
            </a:r>
            <a:r>
              <a:rPr lang="ru-RU" sz="2800" dirty="0" smtClean="0"/>
              <a:t> людям. Помни об их интересах, нуждах, потребностях.</a:t>
            </a:r>
          </a:p>
          <a:p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6672"/>
            <a:ext cx="8713788" cy="3278188"/>
          </a:xfrm>
        </p:spPr>
        <p:txBody>
          <a:bodyPr/>
          <a:lstStyle/>
          <a:p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Закон дружбы.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Дорожи школьной дружбой, цени свой класс и школу. Научись радоваться не только своим успехам, но и успехам товарищей.</a:t>
            </a:r>
          </a:p>
        </p:txBody>
      </p:sp>
      <p:pic>
        <p:nvPicPr>
          <p:cNvPr id="3075" name="Picture 3" descr="C:\Tan\2013-2014\Фотографии\Снегири\IMG_4836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783791" cy="3587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47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0" y="6021288"/>
            <a:ext cx="6156176" cy="8367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-1116" y="-99391"/>
            <a:ext cx="8892480" cy="1008112"/>
          </a:xfrm>
        </p:spPr>
        <p:txBody>
          <a:bodyPr/>
          <a:lstStyle/>
          <a:p>
            <a:r>
              <a:rPr lang="ru-RU" b="1" dirty="0"/>
              <a:t>Ученическое самоуправление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6060286"/>
            <a:ext cx="6200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FFFF00"/>
                </a:solidFill>
              </a:rPr>
              <a:t>Прояви себя – это реально!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8055459"/>
              </p:ext>
            </p:extLst>
          </p:nvPr>
        </p:nvGraphicFramePr>
        <p:xfrm>
          <a:off x="107504" y="692696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01" y="2083378"/>
            <a:ext cx="2487202" cy="7768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err="1" smtClean="0"/>
              <a:t>Гондаренко</a:t>
            </a:r>
            <a:r>
              <a:rPr lang="ru-RU" dirty="0" smtClean="0"/>
              <a:t> </a:t>
            </a:r>
            <a:r>
              <a:rPr lang="ru-RU" dirty="0"/>
              <a:t>Кристина, </a:t>
            </a:r>
            <a:r>
              <a:rPr lang="ru-RU" dirty="0" smtClean="0"/>
              <a:t>                  </a:t>
            </a:r>
            <a:r>
              <a:rPr lang="ru-RU" dirty="0" err="1" smtClean="0"/>
              <a:t>Пинзур</a:t>
            </a:r>
            <a:r>
              <a:rPr lang="ru-RU" dirty="0" smtClean="0"/>
              <a:t> </a:t>
            </a:r>
            <a:r>
              <a:rPr lang="ru-RU" dirty="0"/>
              <a:t>Юрий</a:t>
            </a:r>
          </a:p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67744" y="2348880"/>
            <a:ext cx="26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4322953"/>
            <a:ext cx="2952328" cy="8310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Бадин</a:t>
            </a:r>
            <a:r>
              <a:rPr lang="ru-RU" dirty="0" smtClean="0"/>
              <a:t> Сергей, </a:t>
            </a:r>
            <a:r>
              <a:rPr lang="ru-RU" dirty="0" err="1" smtClean="0"/>
              <a:t>Бешко</a:t>
            </a:r>
            <a:r>
              <a:rPr lang="ru-RU" dirty="0" smtClean="0"/>
              <a:t> Александр, </a:t>
            </a:r>
            <a:r>
              <a:rPr lang="ru-RU" dirty="0" err="1" smtClean="0"/>
              <a:t>Кретов</a:t>
            </a:r>
            <a:r>
              <a:rPr lang="ru-RU" dirty="0" smtClean="0"/>
              <a:t> Александр.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8088" y="3807616"/>
            <a:ext cx="1421903" cy="134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Лисина Софья, Плешкова Милена, </a:t>
            </a:r>
            <a:r>
              <a:rPr lang="ru-RU" dirty="0" err="1" smtClean="0"/>
              <a:t>Чос</a:t>
            </a:r>
            <a:r>
              <a:rPr lang="ru-RU" dirty="0" smtClean="0"/>
              <a:t> Анна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788024" y="3569863"/>
            <a:ext cx="1512168" cy="158417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Алешин Даниил, Афанасьев Виталий,</a:t>
            </a:r>
          </a:p>
          <a:p>
            <a:pPr algn="ctr"/>
            <a:r>
              <a:rPr lang="ru-RU" sz="1600" dirty="0" err="1" smtClean="0"/>
              <a:t>Коломецкий</a:t>
            </a:r>
            <a:r>
              <a:rPr lang="ru-RU" sz="1600" dirty="0" smtClean="0"/>
              <a:t> Егор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3645024"/>
            <a:ext cx="2448272" cy="207454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Никитина Ира, </a:t>
            </a:r>
            <a:r>
              <a:rPr lang="ru-RU" dirty="0" err="1" smtClean="0"/>
              <a:t>Аскерханова</a:t>
            </a:r>
            <a:r>
              <a:rPr lang="ru-RU" dirty="0" smtClean="0"/>
              <a:t> </a:t>
            </a:r>
            <a:r>
              <a:rPr lang="ru-RU" dirty="0" err="1" smtClean="0"/>
              <a:t>Зарета</a:t>
            </a:r>
            <a:r>
              <a:rPr lang="ru-RU" dirty="0" smtClean="0"/>
              <a:t>, </a:t>
            </a:r>
            <a:r>
              <a:rPr lang="ru-RU" dirty="0" err="1" smtClean="0"/>
              <a:t>Ёрмамадов</a:t>
            </a:r>
            <a:r>
              <a:rPr lang="ru-RU" dirty="0" smtClean="0"/>
              <a:t> Самсон, </a:t>
            </a:r>
            <a:r>
              <a:rPr lang="ru-RU" dirty="0" err="1" smtClean="0"/>
              <a:t>Живихин</a:t>
            </a:r>
            <a:r>
              <a:rPr lang="ru-RU" dirty="0" smtClean="0"/>
              <a:t> Артём, Маркин Алексей, </a:t>
            </a:r>
            <a:r>
              <a:rPr lang="ru-RU" dirty="0" err="1" smtClean="0"/>
              <a:t>Русецкий</a:t>
            </a:r>
            <a:r>
              <a:rPr lang="ru-RU" dirty="0" smtClean="0"/>
              <a:t> Михаил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599448" y="2833918"/>
            <a:ext cx="44560" cy="26642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5448654"/>
            <a:ext cx="5760640" cy="432048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Физорги: Климов Даниил, </a:t>
            </a:r>
            <a:r>
              <a:rPr lang="ru-RU" dirty="0" err="1" smtClean="0"/>
              <a:t>Чечина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92205" y="1556792"/>
            <a:ext cx="2088232" cy="1404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Лаурецкайте</a:t>
            </a:r>
            <a:r>
              <a:rPr lang="ru-RU" dirty="0" smtClean="0"/>
              <a:t> Анна, Петриченко Валерия, </a:t>
            </a:r>
            <a:r>
              <a:rPr lang="ru-RU" dirty="0" err="1" smtClean="0"/>
              <a:t>Пейпонин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лья</a:t>
            </a:r>
            <a:endParaRPr lang="ru-RU" dirty="0"/>
          </a:p>
        </p:txBody>
      </p:sp>
      <p:pic>
        <p:nvPicPr>
          <p:cNvPr id="19" name="020. Дорога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963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1 7"/>
          <p:cNvSpPr/>
          <p:nvPr/>
        </p:nvSpPr>
        <p:spPr>
          <a:xfrm>
            <a:off x="5688124" y="3991372"/>
            <a:ext cx="3096344" cy="2376264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CCFF"/>
                </a:solidFill>
              </a:rPr>
              <a:t>Музыка-</a:t>
            </a:r>
            <a:r>
              <a:rPr lang="ru-RU" sz="2000" b="1" dirty="0" err="1" smtClean="0">
                <a:solidFill>
                  <a:srgbClr val="00CCFF"/>
                </a:solidFill>
              </a:rPr>
              <a:t>льное</a:t>
            </a:r>
            <a:r>
              <a:rPr lang="ru-RU" sz="2000" b="1" dirty="0" smtClean="0">
                <a:solidFill>
                  <a:srgbClr val="00CCFF"/>
                </a:solidFill>
              </a:rPr>
              <a:t>  20%</a:t>
            </a:r>
            <a:endParaRPr lang="ru-RU" sz="2000" b="1" dirty="0">
              <a:solidFill>
                <a:srgbClr val="00CCFF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683568" y="3789040"/>
            <a:ext cx="3276872" cy="2578596"/>
          </a:xfrm>
          <a:prstGeom prst="irregularSeal1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Правовой клуб «Фемида» 100%</a:t>
            </a:r>
            <a:endParaRPr lang="ru-RU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Охват учащихся дополнительным образованием</a:t>
            </a:r>
          </a:p>
        </p:txBody>
      </p:sp>
      <p:sp>
        <p:nvSpPr>
          <p:cNvPr id="2" name="Пятно 2 1"/>
          <p:cNvSpPr/>
          <p:nvPr/>
        </p:nvSpPr>
        <p:spPr>
          <a:xfrm>
            <a:off x="0" y="1196752"/>
            <a:ext cx="3618149" cy="2808312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Изобрази- тельное  искусство</a:t>
            </a:r>
          </a:p>
          <a:p>
            <a:pPr algn="ctr"/>
            <a:r>
              <a:rPr lang="ru-RU" b="1" dirty="0" smtClean="0"/>
              <a:t>28%</a:t>
            </a:r>
            <a:endParaRPr lang="ru-RU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5877272"/>
            <a:ext cx="7236296" cy="9807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057781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FFFF00"/>
                </a:solidFill>
              </a:rPr>
              <a:t>Сотвори себя – это необходимо!</a:t>
            </a:r>
          </a:p>
          <a:p>
            <a:endParaRPr lang="ru-RU" dirty="0"/>
          </a:p>
        </p:txBody>
      </p:sp>
      <p:sp>
        <p:nvSpPr>
          <p:cNvPr id="3" name="Пятно 2 2"/>
          <p:cNvSpPr/>
          <p:nvPr/>
        </p:nvSpPr>
        <p:spPr>
          <a:xfrm>
            <a:off x="5869869" y="1196752"/>
            <a:ext cx="3272712" cy="3028190"/>
          </a:xfrm>
          <a:prstGeom prst="irregularSeal2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Танцева-льное</a:t>
            </a:r>
            <a:r>
              <a:rPr lang="ru-RU" b="1" dirty="0" smtClean="0">
                <a:solidFill>
                  <a:srgbClr val="FF0000"/>
                </a:solidFill>
              </a:rPr>
              <a:t> 24%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3203848" y="1123781"/>
            <a:ext cx="2880320" cy="28812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Спортив-ное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20%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709</TotalTime>
  <Words>446</Words>
  <Application>Microsoft Office PowerPoint</Application>
  <PresentationFormat>Экран (4:3)</PresentationFormat>
  <Paragraphs>92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Склон</vt:lpstr>
      <vt:lpstr>НАШ  «5 А»  КЛАСС</vt:lpstr>
      <vt:lpstr>«Новое поколение»</vt:lpstr>
      <vt:lpstr>Все  мы  дружно  отправились  в поход  по стране  Знаний  основной школы.   </vt:lpstr>
      <vt:lpstr>Ближайшие  5 лет в стране Знаний нас будет сопровождать, оберегать  и  сподвигать наш                     классный руководитель                                      Татьяна                                            Леонидовна                                             Булаш     </vt:lpstr>
      <vt:lpstr>«Новое поколение»</vt:lpstr>
      <vt:lpstr>Мы приняли решение жить, как положено в правовом государстве, по законам:</vt:lpstr>
      <vt:lpstr>Слайд 7</vt:lpstr>
      <vt:lpstr>Ученическое самоуправление</vt:lpstr>
      <vt:lpstr>Охват учащихся дополнительным образованием</vt:lpstr>
      <vt:lpstr>Направление работы нашего коллектива:</vt:lpstr>
      <vt:lpstr>В  2013 г.  мы  участвовали:</vt:lpstr>
      <vt:lpstr>Учимся, творим и радуемся вместе. Мы познаем себя и мир.  Нам это интересно!   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3 а класса</dc:title>
  <dc:creator>Customer</dc:creator>
  <cp:lastModifiedBy>Татьяна</cp:lastModifiedBy>
  <cp:revision>62</cp:revision>
  <dcterms:created xsi:type="dcterms:W3CDTF">2008-10-29T11:50:18Z</dcterms:created>
  <dcterms:modified xsi:type="dcterms:W3CDTF">2013-11-19T00:36:22Z</dcterms:modified>
</cp:coreProperties>
</file>