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8AC9894-4BF3-4BE9-A310-8FE50FA1FE8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AF78CF-585B-4371-A558-6BDA4B4B8C3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igitalpavilion.co.k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sm.go.kr/v2/e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yexplorascience.jp/english/contents/sound.html" TargetMode="External"/><Relationship Id="rId2" Type="http://schemas.openxmlformats.org/officeDocument/2006/relationships/hyperlink" Target="http://www.sony.com.cn/ses/news/f/content_60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Научно-технические музеи наших соседей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Пекин, КНР</a:t>
            </a:r>
          </a:p>
          <a:p>
            <a:r>
              <a:rPr lang="ru-RU" dirty="0" smtClean="0"/>
              <a:t>Сеул, республика Корея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5661248"/>
            <a:ext cx="36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Шапорова</a:t>
            </a:r>
            <a:r>
              <a:rPr lang="ru-RU" dirty="0" smtClean="0"/>
              <a:t> Юлия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2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Seoul, Korea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3850"/>
            <a:ext cx="2526949" cy="5114040"/>
          </a:xfrm>
        </p:spPr>
        <p:txBody>
          <a:bodyPr>
            <a:normAutofit/>
          </a:bodyPr>
          <a:lstStyle/>
          <a:p>
            <a:r>
              <a:rPr lang="en-US" b="1" dirty="0" smtClean="0"/>
              <a:t>Samsung </a:t>
            </a:r>
            <a:r>
              <a:rPr lang="en-US" b="1" dirty="0" err="1" smtClean="0"/>
              <a:t>d’light</a:t>
            </a:r>
            <a:endParaRPr lang="en-US" b="1" dirty="0" smtClean="0"/>
          </a:p>
          <a:p>
            <a:pPr marL="64008" indent="0">
              <a:buNone/>
            </a:pPr>
            <a:r>
              <a:rPr lang="ru-RU" sz="1400" dirty="0" smtClean="0"/>
              <a:t>Расположен на всем известной по песне станции метро</a:t>
            </a:r>
            <a:r>
              <a:rPr lang="en-US" sz="1400" dirty="0" smtClean="0"/>
              <a:t> </a:t>
            </a:r>
            <a:r>
              <a:rPr lang="en-US" sz="1400" dirty="0" err="1" smtClean="0"/>
              <a:t>Gangnam</a:t>
            </a:r>
            <a:r>
              <a:rPr lang="ru-RU" sz="1400" dirty="0" smtClean="0"/>
              <a:t>. Вход бесплатный. Что дальше? Каким будет следующий монитор или телефон? Что нового можно придумать в холодильнике? Корпорация Самсунг с удовольствием делится своими текущими проектами и разработками. </a:t>
            </a:r>
            <a:endParaRPr lang="ru-RU" sz="1400" dirty="0"/>
          </a:p>
          <a:p>
            <a:pPr marL="64008" indent="0">
              <a:buNone/>
            </a:pPr>
            <a:endParaRPr lang="en-US" sz="1400" dirty="0" smtClean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 smtClean="0"/>
          </a:p>
          <a:p>
            <a:pPr marL="64008" indent="0">
              <a:buNone/>
            </a:pPr>
            <a:endParaRPr lang="ru-RU" sz="1400" dirty="0"/>
          </a:p>
          <a:p>
            <a:endParaRPr lang="ru-RU" dirty="0"/>
          </a:p>
        </p:txBody>
      </p:sp>
      <p:pic>
        <p:nvPicPr>
          <p:cNvPr id="1026" name="Picture 2" descr="E:\Домашний архив медиа\Фотоаппарат\Путешествия\Сеул 2013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572070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1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Samsung Children's Museum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3096344" cy="4465968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sz="3200" dirty="0" smtClean="0"/>
              <a:t>Для </a:t>
            </a:r>
            <a:r>
              <a:rPr lang="ru-RU" sz="3200" dirty="0"/>
              <a:t>детей дошкольного и младшего школьного возраста. </a:t>
            </a:r>
            <a:endParaRPr lang="ru-RU" sz="3200" dirty="0" smtClean="0"/>
          </a:p>
          <a:p>
            <a:pPr marL="64008" indent="0">
              <a:buNone/>
            </a:pPr>
            <a:endParaRPr lang="ru-RU" sz="3200" dirty="0"/>
          </a:p>
          <a:p>
            <a:pPr marL="64008" indent="0">
              <a:buNone/>
            </a:pPr>
            <a:r>
              <a:rPr lang="ru-RU" sz="3200" dirty="0" smtClean="0"/>
              <a:t>Базовые </a:t>
            </a:r>
            <a:r>
              <a:rPr lang="ru-RU" sz="3200" dirty="0"/>
              <a:t>законы физики в увлекательной форме. Разнообразие экспонатов. </a:t>
            </a:r>
            <a:endParaRPr lang="ru-RU" sz="3200" dirty="0" smtClean="0"/>
          </a:p>
          <a:p>
            <a:pPr marL="64008" indent="0">
              <a:buNone/>
            </a:pPr>
            <a:endParaRPr lang="ru-RU" sz="3200" dirty="0"/>
          </a:p>
          <a:p>
            <a:pPr marL="64008" indent="0">
              <a:buNone/>
            </a:pPr>
            <a:r>
              <a:rPr lang="ru-RU" sz="3200" dirty="0" smtClean="0"/>
              <a:t>Все </a:t>
            </a:r>
            <a:r>
              <a:rPr lang="ru-RU" sz="3200" dirty="0"/>
              <a:t>можно трогать и испытывать. Интересно даже взрослым.</a:t>
            </a:r>
          </a:p>
          <a:p>
            <a:endParaRPr lang="ru-RU" dirty="0"/>
          </a:p>
        </p:txBody>
      </p:sp>
      <p:pic>
        <p:nvPicPr>
          <p:cNvPr id="4" name="Рисунок 3" descr="http://kids.samsungfoundation.org/eng/img/visit/visit_img0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405630" cy="31470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99309" y="5229200"/>
            <a:ext cx="43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Tuesday - Sunday : 10 am to 6 </a:t>
            </a:r>
            <a:r>
              <a:rPr lang="en-US" sz="1400" b="1" dirty="0" smtClean="0"/>
              <a:t>pm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The Museum is closed on Mondays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323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Digital Pavilion</a:t>
            </a:r>
            <a:br>
              <a:rPr lang="en-US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980728"/>
            <a:ext cx="7848872" cy="1800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Познакомьтесь с новейшими цифровыми технологиями и испытайте их на себе!</a:t>
            </a:r>
          </a:p>
          <a:p>
            <a:r>
              <a:rPr lang="ru-RU" dirty="0" smtClean="0"/>
              <a:t>Вход бесплатный.</a:t>
            </a:r>
          </a:p>
          <a:p>
            <a:r>
              <a:rPr lang="ru-RU" dirty="0" smtClean="0"/>
              <a:t>Для визита обязательна предварительная запись на сайте </a:t>
            </a:r>
            <a:r>
              <a:rPr lang="en-US" dirty="0" smtClean="0">
                <a:hlinkClick r:id="rId2"/>
              </a:rPr>
              <a:t>www.digitalpavilion.co.kr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 b="7968"/>
          <a:stretch/>
        </p:blipFill>
        <p:spPr bwMode="auto">
          <a:xfrm>
            <a:off x="-9822" y="3204673"/>
            <a:ext cx="9046318" cy="343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70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Seoul National Science Museum </a:t>
            </a:r>
            <a:endParaRPr lang="ru-RU" dirty="0"/>
          </a:p>
        </p:txBody>
      </p:sp>
      <p:pic>
        <p:nvPicPr>
          <p:cNvPr id="6" name="Рисунок 5" descr="location 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9820"/>
            <a:ext cx="3672408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544522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Билеты:</a:t>
            </a:r>
          </a:p>
          <a:p>
            <a:r>
              <a:rPr lang="en-US" b="1" dirty="0" smtClean="0"/>
              <a:t>Adults </a:t>
            </a:r>
            <a:r>
              <a:rPr lang="en-US" b="1" dirty="0"/>
              <a:t>(ages 20-64): 1,000 won </a:t>
            </a:r>
            <a:r>
              <a:rPr lang="ru-RU" b="1" dirty="0" smtClean="0"/>
              <a:t>(примерно 30 рублей)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Children &amp; Youths (ages 7-19): 500 won </a:t>
            </a:r>
            <a:r>
              <a:rPr lang="ru-RU" b="1" dirty="0" smtClean="0"/>
              <a:t>(примерно15 рублей)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2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3240360" cy="41044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Сайт: </a:t>
            </a:r>
            <a:r>
              <a:rPr lang="en-US" dirty="0">
                <a:hlinkClick r:id="rId2"/>
              </a:rPr>
              <a:t>http://www.ssm.go.kr/v2/eng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Сайт англоязычный, собрана основная информация про музей, как добраться, схемы этажей, перечень экспонатов.</a:t>
            </a:r>
          </a:p>
          <a:p>
            <a:endParaRPr lang="ru-RU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69" y="404664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8362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92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Gwacheon</a:t>
            </a:r>
            <a:r>
              <a:rPr lang="en-US" b="1" dirty="0"/>
              <a:t> National Science Museum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18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Science and Technology Museum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2675473" cy="4570528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Расположен в Олимпийской деревне Пекина недалеко от станции метро «</a:t>
            </a:r>
            <a:r>
              <a:rPr lang="en-US" sz="1800" dirty="0" smtClean="0"/>
              <a:t>Olympic Green</a:t>
            </a:r>
            <a:r>
              <a:rPr lang="ru-RU" sz="1800" dirty="0" smtClean="0"/>
              <a:t>».</a:t>
            </a:r>
          </a:p>
          <a:p>
            <a:r>
              <a:rPr lang="ru-RU" sz="1800" dirty="0" smtClean="0"/>
              <a:t>Музей работает с 9:30 до 17:00, продажа билетов заканчивается в 16:00. Выходные дни: все понедельники, канун и два первых дня нового года по лунному календарю. </a:t>
            </a:r>
          </a:p>
          <a:p>
            <a:r>
              <a:rPr lang="ru-RU" sz="1800" dirty="0" smtClean="0"/>
              <a:t>Стоимость билетов: взрослый 30 юаней, для учащихся - 20 юаней.</a:t>
            </a:r>
          </a:p>
          <a:p>
            <a:r>
              <a:rPr lang="ru-RU" sz="1800" dirty="0" smtClean="0"/>
              <a:t>Сайт: </a:t>
            </a:r>
            <a:r>
              <a:rPr lang="en-US" sz="1800" dirty="0" smtClean="0"/>
              <a:t>www.cstm.org.cn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1" y="1988840"/>
            <a:ext cx="585205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59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435280" cy="93610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 четырех этажах представлены разнообразные модели и технологии начиная со времен древнего Китая и заканчивая современнейшими разработками,  способными изменить нашу жизнь.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9" y="404664"/>
            <a:ext cx="838579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9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37520"/>
            <a:ext cx="8291264" cy="12172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Воспользуйтесь стойками информации и узнайте расписание демонстраций. </a:t>
            </a:r>
          </a:p>
          <a:p>
            <a:r>
              <a:rPr lang="ru-RU" dirty="0" smtClean="0"/>
              <a:t>Вся информация в музее представлена на двух языках: китайский и английский.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76612" cy="50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48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01422" cy="18736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Побывать на МКС?</a:t>
            </a:r>
          </a:p>
          <a:p>
            <a:r>
              <a:rPr lang="ru-RU" dirty="0" smtClean="0"/>
              <a:t>Управлять луноходом?</a:t>
            </a:r>
          </a:p>
          <a:p>
            <a:r>
              <a:rPr lang="ru-RU" dirty="0" smtClean="0"/>
              <a:t>Стать пилотом и посадить самолет?</a:t>
            </a:r>
          </a:p>
          <a:p>
            <a:endParaRPr lang="ru-RU" dirty="0"/>
          </a:p>
          <a:p>
            <a:r>
              <a:rPr lang="ru-RU" dirty="0" smtClean="0"/>
              <a:t>В этом музее всё можно и нужно трогать!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27610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08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4578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Внесите разнообразие в посещение столицы Китая, сходите в научно-технический музей!</a:t>
            </a:r>
          </a:p>
          <a:p>
            <a:r>
              <a:rPr lang="ru-RU" dirty="0" smtClean="0"/>
              <a:t>Необходимое время для посещения – не менее 3х часов.</a:t>
            </a:r>
          </a:p>
          <a:p>
            <a:r>
              <a:rPr lang="ru-RU" dirty="0" smtClean="0"/>
              <a:t>На цокольном этаже находятся кафе с традиционными блюдами и пиццерия.</a:t>
            </a:r>
          </a:p>
          <a:p>
            <a:pPr marL="64008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0" y="116632"/>
            <a:ext cx="86164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82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</a:t>
            </a:r>
            <a:r>
              <a:rPr lang="en-US" dirty="0" err="1" smtClean="0"/>
              <a:t>Explora</a:t>
            </a:r>
            <a:r>
              <a:rPr lang="ru-RU" dirty="0" smtClean="0"/>
              <a:t> </a:t>
            </a:r>
            <a:r>
              <a:rPr lang="en-US" dirty="0" smtClean="0"/>
              <a:t>Science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4906888" cy="49700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Музей корпорации </a:t>
            </a:r>
            <a:r>
              <a:rPr lang="en-US" dirty="0" smtClean="0"/>
              <a:t>SONY</a:t>
            </a:r>
          </a:p>
          <a:p>
            <a:r>
              <a:rPr lang="ru-RU" dirty="0"/>
              <a:t>Время работы: 10:30 - </a:t>
            </a:r>
            <a:r>
              <a:rPr lang="ru-RU" dirty="0" smtClean="0"/>
              <a:t>19:00</a:t>
            </a:r>
          </a:p>
          <a:p>
            <a:r>
              <a:rPr lang="ru-RU" dirty="0" smtClean="0"/>
              <a:t>Выходные – второй понедельник и вторник каждого месяца</a:t>
            </a:r>
          </a:p>
          <a:p>
            <a:r>
              <a:rPr lang="ru-RU" dirty="0" smtClean="0"/>
              <a:t>Билет: 30 юаней взрослый, 20- для учащихся. </a:t>
            </a:r>
          </a:p>
          <a:p>
            <a:r>
              <a:rPr lang="ru-RU" dirty="0" smtClean="0"/>
              <a:t>Язык: китайский, английский.</a:t>
            </a:r>
          </a:p>
          <a:p>
            <a:r>
              <a:rPr lang="ru-RU" dirty="0" smtClean="0"/>
              <a:t>Сайт –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www.sony.com.cn/ses/news/f/content_603.html</a:t>
            </a:r>
            <a:endParaRPr lang="ru-RU" dirty="0" smtClean="0"/>
          </a:p>
          <a:p>
            <a:pPr marL="64008" indent="0">
              <a:buNone/>
            </a:pPr>
            <a:endParaRPr lang="ru-RU" dirty="0" smtClean="0"/>
          </a:p>
          <a:p>
            <a:r>
              <a:rPr lang="ru-RU" dirty="0" smtClean="0"/>
              <a:t>Для ознакомления удобно использовать сайт японского музея. Экспонаты  совпадают.</a:t>
            </a:r>
          </a:p>
          <a:p>
            <a:pPr marL="64008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www.sonyexplorascience.jp/english/contents/sound.html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1432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63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573016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Научный музей, который показывает связь между новейшими технологиями и базовыми научными принципами.</a:t>
            </a:r>
          </a:p>
          <a:p>
            <a:endParaRPr lang="ru-RU" dirty="0"/>
          </a:p>
          <a:p>
            <a:r>
              <a:rPr lang="ru-RU" dirty="0" smtClean="0"/>
              <a:t>Это музей, где экспонаты надо трогать руками!!!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2039" y="260648"/>
            <a:ext cx="3961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Разнообразие экспонатов и экспериментов! </a:t>
            </a:r>
          </a:p>
          <a:p>
            <a:r>
              <a:rPr lang="ru-RU" dirty="0" smtClean="0"/>
              <a:t>Создайте свой мультфильм или сами станьте героем фильма, сочините музыку или встаньте за пульт дирижера! </a:t>
            </a:r>
          </a:p>
          <a:p>
            <a:endParaRPr lang="ru-RU" dirty="0"/>
          </a:p>
          <a:p>
            <a:r>
              <a:rPr lang="ru-RU" dirty="0" smtClean="0"/>
              <a:t>Запланируйте </a:t>
            </a:r>
            <a:r>
              <a:rPr lang="ru-RU" dirty="0"/>
              <a:t>не менее 3х часов для посещения.</a:t>
            </a:r>
          </a:p>
          <a:p>
            <a:endParaRPr lang="ru-RU" dirty="0" smtClean="0"/>
          </a:p>
        </p:txBody>
      </p:sp>
      <p:pic>
        <p:nvPicPr>
          <p:cNvPr id="2050" name="Picture 2" descr="E:\Домашний архив медиа\Фотоаппарат\Путешествия\Пекин 2012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3220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омашний архив медиа\Фотоаппарат\Путешествия\Пекин 2012\87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68402"/>
            <a:ext cx="4129874" cy="30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4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6203032" cy="865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6301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733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119</TotalTime>
  <Words>441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Научно-технические музеи наших соседей</vt:lpstr>
      <vt:lpstr>China Science and Technology Museum</vt:lpstr>
      <vt:lpstr>Презентация PowerPoint</vt:lpstr>
      <vt:lpstr>Презентация PowerPoint</vt:lpstr>
      <vt:lpstr>Презентация PowerPoint</vt:lpstr>
      <vt:lpstr>Презентация PowerPoint</vt:lpstr>
      <vt:lpstr>Sony Explora Science</vt:lpstr>
      <vt:lpstr>Презентация PowerPoint</vt:lpstr>
      <vt:lpstr>Презентация PowerPoint</vt:lpstr>
      <vt:lpstr>Seoul, Korea</vt:lpstr>
      <vt:lpstr>Samsung Children's Museum </vt:lpstr>
      <vt:lpstr>Digital Pavilion </vt:lpstr>
      <vt:lpstr>Seoul National Science Museum </vt:lpstr>
      <vt:lpstr>Презентация PowerPoint</vt:lpstr>
      <vt:lpstr>Gwacheon National Science Museum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Научно-технические музеи наших соседей</dc:title>
  <dc:creator>Арин</dc:creator>
  <cp:lastModifiedBy>Арин</cp:lastModifiedBy>
  <cp:revision>17</cp:revision>
  <dcterms:created xsi:type="dcterms:W3CDTF">2013-11-20T01:39:52Z</dcterms:created>
  <dcterms:modified xsi:type="dcterms:W3CDTF">2013-11-20T04:22:40Z</dcterms:modified>
</cp:coreProperties>
</file>