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67" r:id="rId4"/>
    <p:sldId id="269" r:id="rId5"/>
    <p:sldId id="286" r:id="rId6"/>
    <p:sldId id="283" r:id="rId7"/>
    <p:sldId id="281" r:id="rId8"/>
    <p:sldId id="285" r:id="rId9"/>
    <p:sldId id="287" r:id="rId10"/>
    <p:sldId id="277" r:id="rId11"/>
    <p:sldId id="288" r:id="rId12"/>
    <p:sldId id="289" r:id="rId13"/>
    <p:sldId id="284" r:id="rId14"/>
    <p:sldId id="290" r:id="rId15"/>
    <p:sldId id="291" r:id="rId16"/>
    <p:sldId id="280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96600"/>
    <a:srgbClr val="D1C7E3"/>
    <a:srgbClr val="A3A3FF"/>
    <a:srgbClr val="9999FF"/>
    <a:srgbClr val="660066"/>
    <a:srgbClr val="800080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F2FD8-CE39-4F8E-B850-2ECEF7CE737A}" type="doc">
      <dgm:prSet loTypeId="urn:microsoft.com/office/officeart/2005/8/layout/chevron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C55FB93-2E0B-4643-93F5-8EC69DA53DB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9EF88805-6ABB-497C-AC2E-9EAA31898DC2}" type="parTrans" cxnId="{DE64FA23-7E16-4D41-B0DE-1FC319CA8BFE}">
      <dgm:prSet/>
      <dgm:spPr/>
      <dgm:t>
        <a:bodyPr/>
        <a:lstStyle/>
        <a:p>
          <a:endParaRPr lang="ru-RU"/>
        </a:p>
      </dgm:t>
    </dgm:pt>
    <dgm:pt modelId="{86F65502-71FB-425D-A57B-D5FB5CBD000D}" type="sibTrans" cxnId="{DE64FA23-7E16-4D41-B0DE-1FC319CA8BFE}">
      <dgm:prSet/>
      <dgm:spPr/>
      <dgm:t>
        <a:bodyPr/>
        <a:lstStyle/>
        <a:p>
          <a:endParaRPr lang="ru-RU"/>
        </a:p>
      </dgm:t>
    </dgm:pt>
    <dgm:pt modelId="{246D0C06-B131-473A-811C-971D511BEF24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DBA28D7-A8C6-46FB-93EA-D5A3C101E5B7}" type="parTrans" cxnId="{2D89B35D-87C9-4F18-BB20-E0443F2A3E43}">
      <dgm:prSet/>
      <dgm:spPr/>
      <dgm:t>
        <a:bodyPr/>
        <a:lstStyle/>
        <a:p>
          <a:endParaRPr lang="ru-RU"/>
        </a:p>
      </dgm:t>
    </dgm:pt>
    <dgm:pt modelId="{18540D5E-FD82-4D5F-9EC3-875902E2B452}" type="sibTrans" cxnId="{2D89B35D-87C9-4F18-BB20-E0443F2A3E43}">
      <dgm:prSet/>
      <dgm:spPr/>
      <dgm:t>
        <a:bodyPr/>
        <a:lstStyle/>
        <a:p>
          <a:endParaRPr lang="ru-RU"/>
        </a:p>
      </dgm:t>
    </dgm:pt>
    <dgm:pt modelId="{4C2CEA13-5AB4-4705-811C-05EBDE3DA4A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6E3AEB78-40D7-49F0-A9BA-7A341DE1BD3C}" type="sibTrans" cxnId="{C15454E9-38C9-414C-B24A-FBA880D9BF1D}">
      <dgm:prSet/>
      <dgm:spPr/>
      <dgm:t>
        <a:bodyPr/>
        <a:lstStyle/>
        <a:p>
          <a:endParaRPr lang="ru-RU"/>
        </a:p>
      </dgm:t>
    </dgm:pt>
    <dgm:pt modelId="{9BAC3F09-FDD5-48DD-9917-F9A72900FF3C}" type="parTrans" cxnId="{C15454E9-38C9-414C-B24A-FBA880D9BF1D}">
      <dgm:prSet/>
      <dgm:spPr/>
      <dgm:t>
        <a:bodyPr/>
        <a:lstStyle/>
        <a:p>
          <a:endParaRPr lang="ru-RU"/>
        </a:p>
      </dgm:t>
    </dgm:pt>
    <dgm:pt modelId="{361761A9-65DE-4443-8B60-277A4FA0600D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27F4A011-0AA1-4EB1-A2B7-20C6147A4B8C}" type="parTrans" cxnId="{89118C10-47FC-4929-A89E-B1CA65EB4E33}">
      <dgm:prSet/>
      <dgm:spPr/>
      <dgm:t>
        <a:bodyPr/>
        <a:lstStyle/>
        <a:p>
          <a:endParaRPr lang="ru-RU"/>
        </a:p>
      </dgm:t>
    </dgm:pt>
    <dgm:pt modelId="{129B427B-89D7-4C18-9744-54C8F5A53F55}" type="sibTrans" cxnId="{89118C10-47FC-4929-A89E-B1CA65EB4E33}">
      <dgm:prSet/>
      <dgm:spPr/>
      <dgm:t>
        <a:bodyPr/>
        <a:lstStyle/>
        <a:p>
          <a:endParaRPr lang="ru-RU"/>
        </a:p>
      </dgm:t>
    </dgm:pt>
    <dgm:pt modelId="{03855C0C-4776-44B6-AA20-C1BF17D685E8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Повышение своего профессионального уровня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DAD4171-A718-42A9-8DD1-2622EA550FAA}" type="parTrans" cxnId="{CA58BC49-7E51-435F-9902-AA3230A06E7E}">
      <dgm:prSet/>
      <dgm:spPr/>
    </dgm:pt>
    <dgm:pt modelId="{7304592E-C346-4E0A-B0D1-A12598142F4D}" type="sibTrans" cxnId="{CA58BC49-7E51-435F-9902-AA3230A06E7E}">
      <dgm:prSet/>
      <dgm:spPr/>
    </dgm:pt>
    <dgm:pt modelId="{143FE95E-C644-4542-A821-760F3E38E93C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Повышение своей эрудированности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1FAAF79-4451-446D-A836-97C93FEC126E}" type="parTrans" cxnId="{0A6CE54B-05F6-4115-9391-D7A94D6A8C41}">
      <dgm:prSet/>
      <dgm:spPr/>
    </dgm:pt>
    <dgm:pt modelId="{3EAFC4A8-DACA-4F7D-A1DE-A07573A53FBE}" type="sibTrans" cxnId="{0A6CE54B-05F6-4115-9391-D7A94D6A8C41}">
      <dgm:prSet/>
      <dgm:spPr/>
    </dgm:pt>
    <dgm:pt modelId="{FBAA4EF5-E816-4BEA-B452-3A671552D4DD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Воспитание личности обучающегося в гармонии с собой и социумом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DA4016B-E4FF-4068-8585-E78C95885FB7}" type="parTrans" cxnId="{84620B58-A629-41A0-9EB8-0A4163E30378}">
      <dgm:prSet/>
      <dgm:spPr/>
    </dgm:pt>
    <dgm:pt modelId="{DC9CE134-D607-4D46-9727-F7C35FC927CD}" type="sibTrans" cxnId="{84620B58-A629-41A0-9EB8-0A4163E30378}">
      <dgm:prSet/>
      <dgm:spPr/>
    </dgm:pt>
    <dgm:pt modelId="{0076253A-21EC-4D15-809D-FC9915278EF6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Развитие навыков самообразования в целях подготовки к самостоятельной профессиональной деятельности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C5F229D-9AD7-4A27-B368-259C9C4A9DDF}" type="parTrans" cxnId="{2D9ECE0E-2CB7-4245-910D-5537D60E8802}">
      <dgm:prSet/>
      <dgm:spPr/>
    </dgm:pt>
    <dgm:pt modelId="{B3BB7088-FB61-4453-85FE-0709E423127E}" type="sibTrans" cxnId="{2D9ECE0E-2CB7-4245-910D-5537D60E8802}">
      <dgm:prSet/>
      <dgm:spPr/>
    </dgm:pt>
    <dgm:pt modelId="{0CFD845E-B606-44FA-80A5-B55F0AEDABFE}" type="pres">
      <dgm:prSet presAssocID="{AF7F2FD8-CE39-4F8E-B850-2ECEF7CE73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01017-39AD-4600-A727-972231D12F9C}" type="pres">
      <dgm:prSet presAssocID="{4C2CEA13-5AB4-4705-811C-05EBDE3DA4A0}" presName="composite" presStyleCnt="0"/>
      <dgm:spPr/>
      <dgm:t>
        <a:bodyPr/>
        <a:lstStyle/>
        <a:p>
          <a:endParaRPr lang="ru-RU"/>
        </a:p>
      </dgm:t>
    </dgm:pt>
    <dgm:pt modelId="{26E2429E-1996-49E1-8AEB-7F6F7B088502}" type="pres">
      <dgm:prSet presAssocID="{4C2CEA13-5AB4-4705-811C-05EBDE3DA4A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E90D2-8009-444C-B10B-B9966C0502CB}" type="pres">
      <dgm:prSet presAssocID="{4C2CEA13-5AB4-4705-811C-05EBDE3DA4A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B0F02-F722-40E7-98DC-E7B4FD99324F}" type="pres">
      <dgm:prSet presAssocID="{6E3AEB78-40D7-49F0-A9BA-7A341DE1BD3C}" presName="sp" presStyleCnt="0"/>
      <dgm:spPr/>
      <dgm:t>
        <a:bodyPr/>
        <a:lstStyle/>
        <a:p>
          <a:endParaRPr lang="ru-RU"/>
        </a:p>
      </dgm:t>
    </dgm:pt>
    <dgm:pt modelId="{EFD03EB9-257C-4055-BFC8-4F31885F2D16}" type="pres">
      <dgm:prSet presAssocID="{0C55FB93-2E0B-4643-93F5-8EC69DA53DBE}" presName="composite" presStyleCnt="0"/>
      <dgm:spPr/>
      <dgm:t>
        <a:bodyPr/>
        <a:lstStyle/>
        <a:p>
          <a:endParaRPr lang="ru-RU"/>
        </a:p>
      </dgm:t>
    </dgm:pt>
    <dgm:pt modelId="{351D03FF-EC5F-4104-AFE4-151DA06F01CF}" type="pres">
      <dgm:prSet presAssocID="{0C55FB93-2E0B-4643-93F5-8EC69DA53DB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545AB-5B0B-49DA-A11C-2518509EB3EE}" type="pres">
      <dgm:prSet presAssocID="{0C55FB93-2E0B-4643-93F5-8EC69DA53DB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02826-A90A-47A1-A347-53C1FB4B513C}" type="pres">
      <dgm:prSet presAssocID="{86F65502-71FB-425D-A57B-D5FB5CBD000D}" presName="sp" presStyleCnt="0"/>
      <dgm:spPr/>
      <dgm:t>
        <a:bodyPr/>
        <a:lstStyle/>
        <a:p>
          <a:endParaRPr lang="ru-RU"/>
        </a:p>
      </dgm:t>
    </dgm:pt>
    <dgm:pt modelId="{95A9E2C4-5E45-4837-BE97-A850DFC6078E}" type="pres">
      <dgm:prSet presAssocID="{246D0C06-B131-473A-811C-971D511BEF24}" presName="composite" presStyleCnt="0"/>
      <dgm:spPr/>
      <dgm:t>
        <a:bodyPr/>
        <a:lstStyle/>
        <a:p>
          <a:endParaRPr lang="ru-RU"/>
        </a:p>
      </dgm:t>
    </dgm:pt>
    <dgm:pt modelId="{31DF6FEA-9E3D-460C-84C3-F9CD7C36EA51}" type="pres">
      <dgm:prSet presAssocID="{246D0C06-B131-473A-811C-971D511BEF2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82E2C-7419-40A4-81DD-03B09D655F7A}" type="pres">
      <dgm:prSet presAssocID="{246D0C06-B131-473A-811C-971D511BEF2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09C4A-D11A-410F-8CE8-DF5F7BB0BFA8}" type="pres">
      <dgm:prSet presAssocID="{18540D5E-FD82-4D5F-9EC3-875902E2B452}" presName="sp" presStyleCnt="0"/>
      <dgm:spPr/>
      <dgm:t>
        <a:bodyPr/>
        <a:lstStyle/>
        <a:p>
          <a:endParaRPr lang="ru-RU"/>
        </a:p>
      </dgm:t>
    </dgm:pt>
    <dgm:pt modelId="{9BB93639-86AB-46A9-9B10-FA266FBCC77F}" type="pres">
      <dgm:prSet presAssocID="{361761A9-65DE-4443-8B60-277A4FA0600D}" presName="composite" presStyleCnt="0"/>
      <dgm:spPr/>
      <dgm:t>
        <a:bodyPr/>
        <a:lstStyle/>
        <a:p>
          <a:endParaRPr lang="ru-RU"/>
        </a:p>
      </dgm:t>
    </dgm:pt>
    <dgm:pt modelId="{DE5AE3E8-CB10-4F88-ACF9-432FADA78C1C}" type="pres">
      <dgm:prSet presAssocID="{361761A9-65DE-4443-8B60-277A4FA0600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E6705-7316-4D4A-BA25-C2C73D5DC4ED}" type="pres">
      <dgm:prSet presAssocID="{361761A9-65DE-4443-8B60-277A4FA0600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6CE54B-05F6-4115-9391-D7A94D6A8C41}" srcId="{0C55FB93-2E0B-4643-93F5-8EC69DA53DBE}" destId="{143FE95E-C644-4542-A821-760F3E38E93C}" srcOrd="0" destOrd="0" parTransId="{C1FAAF79-4451-446D-A836-97C93FEC126E}" sibTransId="{3EAFC4A8-DACA-4F7D-A1DE-A07573A53FBE}"/>
    <dgm:cxn modelId="{419B2D42-FE15-40B6-9879-EB865E45A0FB}" type="presOf" srcId="{246D0C06-B131-473A-811C-971D511BEF24}" destId="{31DF6FEA-9E3D-460C-84C3-F9CD7C36EA51}" srcOrd="0" destOrd="0" presId="urn:microsoft.com/office/officeart/2005/8/layout/chevron2"/>
    <dgm:cxn modelId="{CA58BC49-7E51-435F-9902-AA3230A06E7E}" srcId="{4C2CEA13-5AB4-4705-811C-05EBDE3DA4A0}" destId="{03855C0C-4776-44B6-AA20-C1BF17D685E8}" srcOrd="0" destOrd="0" parTransId="{BDAD4171-A718-42A9-8DD1-2622EA550FAA}" sibTransId="{7304592E-C346-4E0A-B0D1-A12598142F4D}"/>
    <dgm:cxn modelId="{FF4D7C69-076C-421D-8346-8098710AE38D}" type="presOf" srcId="{FBAA4EF5-E816-4BEA-B452-3A671552D4DD}" destId="{0E382E2C-7419-40A4-81DD-03B09D655F7A}" srcOrd="0" destOrd="0" presId="urn:microsoft.com/office/officeart/2005/8/layout/chevron2"/>
    <dgm:cxn modelId="{C15454E9-38C9-414C-B24A-FBA880D9BF1D}" srcId="{AF7F2FD8-CE39-4F8E-B850-2ECEF7CE737A}" destId="{4C2CEA13-5AB4-4705-811C-05EBDE3DA4A0}" srcOrd="0" destOrd="0" parTransId="{9BAC3F09-FDD5-48DD-9917-F9A72900FF3C}" sibTransId="{6E3AEB78-40D7-49F0-A9BA-7A341DE1BD3C}"/>
    <dgm:cxn modelId="{DE64FA23-7E16-4D41-B0DE-1FC319CA8BFE}" srcId="{AF7F2FD8-CE39-4F8E-B850-2ECEF7CE737A}" destId="{0C55FB93-2E0B-4643-93F5-8EC69DA53DBE}" srcOrd="1" destOrd="0" parTransId="{9EF88805-6ABB-497C-AC2E-9EAA31898DC2}" sibTransId="{86F65502-71FB-425D-A57B-D5FB5CBD000D}"/>
    <dgm:cxn modelId="{84620B58-A629-41A0-9EB8-0A4163E30378}" srcId="{246D0C06-B131-473A-811C-971D511BEF24}" destId="{FBAA4EF5-E816-4BEA-B452-3A671552D4DD}" srcOrd="0" destOrd="0" parTransId="{1DA4016B-E4FF-4068-8585-E78C95885FB7}" sibTransId="{DC9CE134-D607-4D46-9727-F7C35FC927CD}"/>
    <dgm:cxn modelId="{89118C10-47FC-4929-A89E-B1CA65EB4E33}" srcId="{AF7F2FD8-CE39-4F8E-B850-2ECEF7CE737A}" destId="{361761A9-65DE-4443-8B60-277A4FA0600D}" srcOrd="3" destOrd="0" parTransId="{27F4A011-0AA1-4EB1-A2B7-20C6147A4B8C}" sibTransId="{129B427B-89D7-4C18-9744-54C8F5A53F55}"/>
    <dgm:cxn modelId="{2D9ECE0E-2CB7-4245-910D-5537D60E8802}" srcId="{361761A9-65DE-4443-8B60-277A4FA0600D}" destId="{0076253A-21EC-4D15-809D-FC9915278EF6}" srcOrd="0" destOrd="0" parTransId="{DC5F229D-9AD7-4A27-B368-259C9C4A9DDF}" sibTransId="{B3BB7088-FB61-4453-85FE-0709E423127E}"/>
    <dgm:cxn modelId="{631CDBAC-A22E-4F93-9962-E85CD2D99C19}" type="presOf" srcId="{143FE95E-C644-4542-A821-760F3E38E93C}" destId="{015545AB-5B0B-49DA-A11C-2518509EB3EE}" srcOrd="0" destOrd="0" presId="urn:microsoft.com/office/officeart/2005/8/layout/chevron2"/>
    <dgm:cxn modelId="{67831CCD-D8A4-4D54-80C0-3B6033EDBFF8}" type="presOf" srcId="{03855C0C-4776-44B6-AA20-C1BF17D685E8}" destId="{86DE90D2-8009-444C-B10B-B9966C0502CB}" srcOrd="0" destOrd="0" presId="urn:microsoft.com/office/officeart/2005/8/layout/chevron2"/>
    <dgm:cxn modelId="{6B7FBFB9-E191-4F2D-97AE-9A9EF9F9769F}" type="presOf" srcId="{361761A9-65DE-4443-8B60-277A4FA0600D}" destId="{DE5AE3E8-CB10-4F88-ACF9-432FADA78C1C}" srcOrd="0" destOrd="0" presId="urn:microsoft.com/office/officeart/2005/8/layout/chevron2"/>
    <dgm:cxn modelId="{FD6D84C6-EAC9-4B58-94BA-E3685E6C42DC}" type="presOf" srcId="{0C55FB93-2E0B-4643-93F5-8EC69DA53DBE}" destId="{351D03FF-EC5F-4104-AFE4-151DA06F01CF}" srcOrd="0" destOrd="0" presId="urn:microsoft.com/office/officeart/2005/8/layout/chevron2"/>
    <dgm:cxn modelId="{2D89B35D-87C9-4F18-BB20-E0443F2A3E43}" srcId="{AF7F2FD8-CE39-4F8E-B850-2ECEF7CE737A}" destId="{246D0C06-B131-473A-811C-971D511BEF24}" srcOrd="2" destOrd="0" parTransId="{ADBA28D7-A8C6-46FB-93EA-D5A3C101E5B7}" sibTransId="{18540D5E-FD82-4D5F-9EC3-875902E2B452}"/>
    <dgm:cxn modelId="{EE8F1BB8-66D6-4939-9EA9-30994D2499C7}" type="presOf" srcId="{4C2CEA13-5AB4-4705-811C-05EBDE3DA4A0}" destId="{26E2429E-1996-49E1-8AEB-7F6F7B088502}" srcOrd="0" destOrd="0" presId="urn:microsoft.com/office/officeart/2005/8/layout/chevron2"/>
    <dgm:cxn modelId="{5DE2CFC5-DC60-400C-8C01-48735E21D26F}" type="presOf" srcId="{AF7F2FD8-CE39-4F8E-B850-2ECEF7CE737A}" destId="{0CFD845E-B606-44FA-80A5-B55F0AEDABFE}" srcOrd="0" destOrd="0" presId="urn:microsoft.com/office/officeart/2005/8/layout/chevron2"/>
    <dgm:cxn modelId="{C9AE0C05-BB5D-43EA-AC3B-B4C2D8D1D627}" type="presOf" srcId="{0076253A-21EC-4D15-809D-FC9915278EF6}" destId="{2F0E6705-7316-4D4A-BA25-C2C73D5DC4ED}" srcOrd="0" destOrd="0" presId="urn:microsoft.com/office/officeart/2005/8/layout/chevron2"/>
    <dgm:cxn modelId="{A8AF7A9A-7886-4922-944D-8C8D62AAEDAB}" type="presParOf" srcId="{0CFD845E-B606-44FA-80A5-B55F0AEDABFE}" destId="{4EA01017-39AD-4600-A727-972231D12F9C}" srcOrd="0" destOrd="0" presId="urn:microsoft.com/office/officeart/2005/8/layout/chevron2"/>
    <dgm:cxn modelId="{AB14AFC0-A6BF-4CD2-BF58-77F3D6CC3422}" type="presParOf" srcId="{4EA01017-39AD-4600-A727-972231D12F9C}" destId="{26E2429E-1996-49E1-8AEB-7F6F7B088502}" srcOrd="0" destOrd="0" presId="urn:microsoft.com/office/officeart/2005/8/layout/chevron2"/>
    <dgm:cxn modelId="{BECD7A64-76D9-4781-A345-31B3BDDD8F05}" type="presParOf" srcId="{4EA01017-39AD-4600-A727-972231D12F9C}" destId="{86DE90D2-8009-444C-B10B-B9966C0502CB}" srcOrd="1" destOrd="0" presId="urn:microsoft.com/office/officeart/2005/8/layout/chevron2"/>
    <dgm:cxn modelId="{2C9AEE28-941F-4C99-8ADD-9E31B239BE39}" type="presParOf" srcId="{0CFD845E-B606-44FA-80A5-B55F0AEDABFE}" destId="{FA2B0F02-F722-40E7-98DC-E7B4FD99324F}" srcOrd="1" destOrd="0" presId="urn:microsoft.com/office/officeart/2005/8/layout/chevron2"/>
    <dgm:cxn modelId="{81FF136E-88D6-45A9-ABB3-28A222890771}" type="presParOf" srcId="{0CFD845E-B606-44FA-80A5-B55F0AEDABFE}" destId="{EFD03EB9-257C-4055-BFC8-4F31885F2D16}" srcOrd="2" destOrd="0" presId="urn:microsoft.com/office/officeart/2005/8/layout/chevron2"/>
    <dgm:cxn modelId="{2A930942-B283-4C09-BCE3-5AFDE52DAFE5}" type="presParOf" srcId="{EFD03EB9-257C-4055-BFC8-4F31885F2D16}" destId="{351D03FF-EC5F-4104-AFE4-151DA06F01CF}" srcOrd="0" destOrd="0" presId="urn:microsoft.com/office/officeart/2005/8/layout/chevron2"/>
    <dgm:cxn modelId="{CA98E496-B9EB-435E-B6DE-8930D216A29A}" type="presParOf" srcId="{EFD03EB9-257C-4055-BFC8-4F31885F2D16}" destId="{015545AB-5B0B-49DA-A11C-2518509EB3EE}" srcOrd="1" destOrd="0" presId="urn:microsoft.com/office/officeart/2005/8/layout/chevron2"/>
    <dgm:cxn modelId="{A0AEC2F0-4D30-4621-B1B7-A206A16776D9}" type="presParOf" srcId="{0CFD845E-B606-44FA-80A5-B55F0AEDABFE}" destId="{63802826-A90A-47A1-A347-53C1FB4B513C}" srcOrd="3" destOrd="0" presId="urn:microsoft.com/office/officeart/2005/8/layout/chevron2"/>
    <dgm:cxn modelId="{06C35C33-1DD9-4B32-BF32-C4C788A703FA}" type="presParOf" srcId="{0CFD845E-B606-44FA-80A5-B55F0AEDABFE}" destId="{95A9E2C4-5E45-4837-BE97-A850DFC6078E}" srcOrd="4" destOrd="0" presId="urn:microsoft.com/office/officeart/2005/8/layout/chevron2"/>
    <dgm:cxn modelId="{C6064137-0B6C-4103-BBA0-B52E741F5AE5}" type="presParOf" srcId="{95A9E2C4-5E45-4837-BE97-A850DFC6078E}" destId="{31DF6FEA-9E3D-460C-84C3-F9CD7C36EA51}" srcOrd="0" destOrd="0" presId="urn:microsoft.com/office/officeart/2005/8/layout/chevron2"/>
    <dgm:cxn modelId="{563F30D5-B959-4C8B-B8DD-A3367228135B}" type="presParOf" srcId="{95A9E2C4-5E45-4837-BE97-A850DFC6078E}" destId="{0E382E2C-7419-40A4-81DD-03B09D655F7A}" srcOrd="1" destOrd="0" presId="urn:microsoft.com/office/officeart/2005/8/layout/chevron2"/>
    <dgm:cxn modelId="{094F835C-8F63-4F73-B887-2146C510A52E}" type="presParOf" srcId="{0CFD845E-B606-44FA-80A5-B55F0AEDABFE}" destId="{5FF09C4A-D11A-410F-8CE8-DF5F7BB0BFA8}" srcOrd="5" destOrd="0" presId="urn:microsoft.com/office/officeart/2005/8/layout/chevron2"/>
    <dgm:cxn modelId="{28E162B9-C0E1-473F-98DC-77A696628C3E}" type="presParOf" srcId="{0CFD845E-B606-44FA-80A5-B55F0AEDABFE}" destId="{9BB93639-86AB-46A9-9B10-FA266FBCC77F}" srcOrd="6" destOrd="0" presId="urn:microsoft.com/office/officeart/2005/8/layout/chevron2"/>
    <dgm:cxn modelId="{DF3C7CF1-34CE-4ADC-AA82-704A041BA5B8}" type="presParOf" srcId="{9BB93639-86AB-46A9-9B10-FA266FBCC77F}" destId="{DE5AE3E8-CB10-4F88-ACF9-432FADA78C1C}" srcOrd="0" destOrd="0" presId="urn:microsoft.com/office/officeart/2005/8/layout/chevron2"/>
    <dgm:cxn modelId="{E323C72F-1E8A-4C71-BE9F-2D2837B4A4D1}" type="presParOf" srcId="{9BB93639-86AB-46A9-9B10-FA266FBCC77F}" destId="{2F0E6705-7316-4D4A-BA25-C2C73D5DC4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7292B2-0F6C-4133-AAA0-B546EC09A07A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4D6A8C5-56F8-4540-9D62-2D0165BDECFF}">
      <dgm:prSet phldrT="[Текст]" custT="1"/>
      <dgm:spPr/>
      <dgm:t>
        <a:bodyPr/>
        <a:lstStyle/>
        <a:p>
          <a:r>
            <a:rPr lang="ru-RU" sz="1800" dirty="0" smtClean="0"/>
            <a:t>Цифровые образовательные ресурсы</a:t>
          </a:r>
          <a:endParaRPr lang="ru-RU" sz="1800" dirty="0"/>
        </a:p>
      </dgm:t>
    </dgm:pt>
    <dgm:pt modelId="{D5974862-29DE-4993-9E99-822864804738}" type="parTrans" cxnId="{E4FA03FD-8F9D-4196-9CDE-BED9BBC9C833}">
      <dgm:prSet/>
      <dgm:spPr/>
      <dgm:t>
        <a:bodyPr/>
        <a:lstStyle/>
        <a:p>
          <a:endParaRPr lang="ru-RU"/>
        </a:p>
      </dgm:t>
    </dgm:pt>
    <dgm:pt modelId="{458E14E9-68E8-4C7C-91FC-7450502247AB}" type="sibTrans" cxnId="{E4FA03FD-8F9D-4196-9CDE-BED9BBC9C833}">
      <dgm:prSet/>
      <dgm:spPr/>
      <dgm:t>
        <a:bodyPr/>
        <a:lstStyle/>
        <a:p>
          <a:endParaRPr lang="ru-RU"/>
        </a:p>
      </dgm:t>
    </dgm:pt>
    <dgm:pt modelId="{B1848633-E6CB-4601-A035-A72C7F7A4481}">
      <dgm:prSet phldrT="[Текст]" custT="1"/>
      <dgm:spPr/>
      <dgm:t>
        <a:bodyPr/>
        <a:lstStyle/>
        <a:p>
          <a:r>
            <a:rPr lang="ru-RU" sz="1800" dirty="0" smtClean="0"/>
            <a:t>Учебники и учебные пособия</a:t>
          </a:r>
          <a:endParaRPr lang="ru-RU" sz="1800" dirty="0"/>
        </a:p>
      </dgm:t>
    </dgm:pt>
    <dgm:pt modelId="{57A89333-07DB-4056-8A06-5AFDBABB484F}" type="parTrans" cxnId="{713CBCE3-8E7F-4BFD-91C4-C558DA3F6676}">
      <dgm:prSet/>
      <dgm:spPr/>
      <dgm:t>
        <a:bodyPr/>
        <a:lstStyle/>
        <a:p>
          <a:endParaRPr lang="ru-RU"/>
        </a:p>
      </dgm:t>
    </dgm:pt>
    <dgm:pt modelId="{61CCE800-E9F1-44C1-A977-51441998574A}" type="sibTrans" cxnId="{713CBCE3-8E7F-4BFD-91C4-C558DA3F6676}">
      <dgm:prSet/>
      <dgm:spPr/>
      <dgm:t>
        <a:bodyPr/>
        <a:lstStyle/>
        <a:p>
          <a:endParaRPr lang="ru-RU"/>
        </a:p>
      </dgm:t>
    </dgm:pt>
    <dgm:pt modelId="{4CA911A9-8A61-4B81-9750-E0B2072DB670}">
      <dgm:prSet phldrT="[Текст]" custT="1"/>
      <dgm:spPr/>
      <dgm:t>
        <a:bodyPr/>
        <a:lstStyle/>
        <a:p>
          <a:r>
            <a:rPr lang="ru-RU" sz="1800" dirty="0" smtClean="0"/>
            <a:t>Видеоуроки</a:t>
          </a:r>
          <a:endParaRPr lang="ru-RU" sz="1800" dirty="0"/>
        </a:p>
      </dgm:t>
    </dgm:pt>
    <dgm:pt modelId="{EB3D0FAD-20A1-4366-ABE8-92320AC3202A}" type="parTrans" cxnId="{D646B8B8-22F8-4607-8539-E2B0A64E25BE}">
      <dgm:prSet/>
      <dgm:spPr/>
      <dgm:t>
        <a:bodyPr/>
        <a:lstStyle/>
        <a:p>
          <a:endParaRPr lang="ru-RU"/>
        </a:p>
      </dgm:t>
    </dgm:pt>
    <dgm:pt modelId="{4D82C6BB-DA9E-4214-AB31-99A271309BC4}" type="sibTrans" cxnId="{D646B8B8-22F8-4607-8539-E2B0A64E25BE}">
      <dgm:prSet/>
      <dgm:spPr/>
      <dgm:t>
        <a:bodyPr/>
        <a:lstStyle/>
        <a:p>
          <a:endParaRPr lang="ru-RU"/>
        </a:p>
      </dgm:t>
    </dgm:pt>
    <dgm:pt modelId="{1531BC02-FFBB-4C0C-A006-18B3ADD77C4C}">
      <dgm:prSet custT="1"/>
      <dgm:spPr/>
      <dgm:t>
        <a:bodyPr/>
        <a:lstStyle/>
        <a:p>
          <a:r>
            <a:rPr lang="ru-RU" sz="1800" dirty="0" smtClean="0"/>
            <a:t>Раздаточный материал</a:t>
          </a:r>
          <a:endParaRPr lang="ru-RU" sz="1800" dirty="0"/>
        </a:p>
      </dgm:t>
    </dgm:pt>
    <dgm:pt modelId="{02363B74-968D-4F09-B89F-2BAF8BCB9593}" type="parTrans" cxnId="{05BC5098-5E50-4305-B777-B91688B11FEC}">
      <dgm:prSet/>
      <dgm:spPr/>
      <dgm:t>
        <a:bodyPr/>
        <a:lstStyle/>
        <a:p>
          <a:endParaRPr lang="ru-RU"/>
        </a:p>
      </dgm:t>
    </dgm:pt>
    <dgm:pt modelId="{596AB699-D523-4294-9393-6AA617B45D4E}" type="sibTrans" cxnId="{05BC5098-5E50-4305-B777-B91688B11FEC}">
      <dgm:prSet/>
      <dgm:spPr/>
      <dgm:t>
        <a:bodyPr/>
        <a:lstStyle/>
        <a:p>
          <a:endParaRPr lang="ru-RU"/>
        </a:p>
      </dgm:t>
    </dgm:pt>
    <dgm:pt modelId="{11FA2656-765E-482C-9AF5-FF460CF0E8AD}">
      <dgm:prSet custT="1"/>
      <dgm:spPr/>
      <dgm:t>
        <a:bodyPr/>
        <a:lstStyle/>
        <a:p>
          <a:r>
            <a:rPr lang="ru-RU" sz="1800" dirty="0" smtClean="0"/>
            <a:t>Компьютерные тренажеры</a:t>
          </a:r>
          <a:endParaRPr lang="ru-RU" sz="1800" dirty="0"/>
        </a:p>
      </dgm:t>
    </dgm:pt>
    <dgm:pt modelId="{63622F07-ACCF-43B0-8A04-C1D1B583B690}" type="parTrans" cxnId="{105BF2A4-6F81-4067-8785-A5901C5B9112}">
      <dgm:prSet/>
      <dgm:spPr/>
      <dgm:t>
        <a:bodyPr/>
        <a:lstStyle/>
        <a:p>
          <a:endParaRPr lang="ru-RU"/>
        </a:p>
      </dgm:t>
    </dgm:pt>
    <dgm:pt modelId="{BF705C17-46D8-49C9-9EA6-D8EDA29EDC7C}" type="sibTrans" cxnId="{105BF2A4-6F81-4067-8785-A5901C5B9112}">
      <dgm:prSet/>
      <dgm:spPr/>
      <dgm:t>
        <a:bodyPr/>
        <a:lstStyle/>
        <a:p>
          <a:endParaRPr lang="ru-RU"/>
        </a:p>
      </dgm:t>
    </dgm:pt>
    <dgm:pt modelId="{22FB8545-F8E5-47BD-B5B3-907C39D2049A}">
      <dgm:prSet custT="1"/>
      <dgm:spPr/>
      <dgm:t>
        <a:bodyPr/>
        <a:lstStyle/>
        <a:p>
          <a:r>
            <a:rPr lang="ru-RU" sz="1800" dirty="0" smtClean="0"/>
            <a:t>Плакаты</a:t>
          </a:r>
          <a:endParaRPr lang="ru-RU" sz="1800" dirty="0"/>
        </a:p>
      </dgm:t>
    </dgm:pt>
    <dgm:pt modelId="{32DBF033-2E8D-424F-96D7-A032D0A2B5A1}" type="parTrans" cxnId="{5ECDD8D6-9D46-473B-8E71-FA234D38B2FE}">
      <dgm:prSet/>
      <dgm:spPr/>
      <dgm:t>
        <a:bodyPr/>
        <a:lstStyle/>
        <a:p>
          <a:endParaRPr lang="ru-RU"/>
        </a:p>
      </dgm:t>
    </dgm:pt>
    <dgm:pt modelId="{76CD4B38-B8EC-4CC1-B4B5-F47775CC7C98}" type="sibTrans" cxnId="{5ECDD8D6-9D46-473B-8E71-FA234D38B2FE}">
      <dgm:prSet/>
      <dgm:spPr/>
      <dgm:t>
        <a:bodyPr/>
        <a:lstStyle/>
        <a:p>
          <a:endParaRPr lang="ru-RU"/>
        </a:p>
      </dgm:t>
    </dgm:pt>
    <dgm:pt modelId="{EDCFD56D-2A04-4FF3-812C-73F736F4DD05}">
      <dgm:prSet custT="1"/>
      <dgm:spPr/>
      <dgm:t>
        <a:bodyPr/>
        <a:lstStyle/>
        <a:p>
          <a:r>
            <a:rPr lang="ru-RU" sz="1800" dirty="0" smtClean="0"/>
            <a:t>Компьютерный класс</a:t>
          </a:r>
          <a:endParaRPr lang="ru-RU" sz="1800" dirty="0"/>
        </a:p>
      </dgm:t>
    </dgm:pt>
    <dgm:pt modelId="{0AF64B0F-77A0-48EA-92BB-9B930819AEDA}" type="parTrans" cxnId="{821FBE78-9A24-4CD7-9137-B1E47F9AC9A1}">
      <dgm:prSet/>
      <dgm:spPr/>
      <dgm:t>
        <a:bodyPr/>
        <a:lstStyle/>
        <a:p>
          <a:endParaRPr lang="ru-RU"/>
        </a:p>
      </dgm:t>
    </dgm:pt>
    <dgm:pt modelId="{46A6D20E-7655-40C1-9EDB-5D5B4623BAB2}" type="sibTrans" cxnId="{821FBE78-9A24-4CD7-9137-B1E47F9AC9A1}">
      <dgm:prSet/>
      <dgm:spPr/>
      <dgm:t>
        <a:bodyPr/>
        <a:lstStyle/>
        <a:p>
          <a:endParaRPr lang="ru-RU"/>
        </a:p>
      </dgm:t>
    </dgm:pt>
    <dgm:pt modelId="{755E18F7-ED96-45B1-ABCF-B701D21DD16D}">
      <dgm:prSet custT="1"/>
      <dgm:spPr/>
      <dgm:t>
        <a:bodyPr/>
        <a:lstStyle/>
        <a:p>
          <a:r>
            <a:rPr lang="ru-RU" sz="1800" dirty="0" smtClean="0"/>
            <a:t>Проектор</a:t>
          </a:r>
          <a:endParaRPr lang="ru-RU" sz="1800" dirty="0"/>
        </a:p>
      </dgm:t>
    </dgm:pt>
    <dgm:pt modelId="{2E70DB32-3CB5-4028-8BE7-9263898F3F9D}" type="parTrans" cxnId="{9EBBE869-56FF-4515-BBA6-AC14E3961782}">
      <dgm:prSet/>
      <dgm:spPr/>
      <dgm:t>
        <a:bodyPr/>
        <a:lstStyle/>
        <a:p>
          <a:endParaRPr lang="ru-RU"/>
        </a:p>
      </dgm:t>
    </dgm:pt>
    <dgm:pt modelId="{31ECA782-1806-442A-A7C2-186ACBB9B7DD}" type="sibTrans" cxnId="{9EBBE869-56FF-4515-BBA6-AC14E3961782}">
      <dgm:prSet/>
      <dgm:spPr/>
      <dgm:t>
        <a:bodyPr/>
        <a:lstStyle/>
        <a:p>
          <a:endParaRPr lang="ru-RU"/>
        </a:p>
      </dgm:t>
    </dgm:pt>
    <dgm:pt modelId="{0F1E6165-519A-46F9-8D09-7E35FC9199EF}">
      <dgm:prSet custT="1"/>
      <dgm:spPr/>
      <dgm:t>
        <a:bodyPr/>
        <a:lstStyle/>
        <a:p>
          <a:r>
            <a:rPr lang="ru-RU" sz="1800" dirty="0" smtClean="0"/>
            <a:t>Доступ в Интернет</a:t>
          </a:r>
          <a:endParaRPr lang="ru-RU" sz="1800" dirty="0"/>
        </a:p>
      </dgm:t>
    </dgm:pt>
    <dgm:pt modelId="{42E3AE2E-E4A1-45E1-822C-1E4901FD27FF}" type="parTrans" cxnId="{C1355953-F0F0-4D92-8B2A-E127115B036A}">
      <dgm:prSet/>
      <dgm:spPr/>
      <dgm:t>
        <a:bodyPr/>
        <a:lstStyle/>
        <a:p>
          <a:endParaRPr lang="ru-RU"/>
        </a:p>
      </dgm:t>
    </dgm:pt>
    <dgm:pt modelId="{9E07EB1E-D536-4D76-9140-32E870DE3AC2}" type="sibTrans" cxnId="{C1355953-F0F0-4D92-8B2A-E127115B036A}">
      <dgm:prSet/>
      <dgm:spPr/>
      <dgm:t>
        <a:bodyPr/>
        <a:lstStyle/>
        <a:p>
          <a:endParaRPr lang="ru-RU"/>
        </a:p>
      </dgm:t>
    </dgm:pt>
    <dgm:pt modelId="{B1D5FB3E-318E-4B5C-89E1-27DE41A730A9}" type="pres">
      <dgm:prSet presAssocID="{1E7292B2-0F6C-4133-AAA0-B546EC09A0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3EC196-4C1C-4092-BF5C-36D46226B891}" type="pres">
      <dgm:prSet presAssocID="{64D6A8C5-56F8-4540-9D62-2D0165BDECFF}" presName="parentLin" presStyleCnt="0"/>
      <dgm:spPr/>
      <dgm:t>
        <a:bodyPr/>
        <a:lstStyle/>
        <a:p>
          <a:endParaRPr lang="ru-RU"/>
        </a:p>
      </dgm:t>
    </dgm:pt>
    <dgm:pt modelId="{5B1E7758-0CD9-40B8-977B-6D29586416EF}" type="pres">
      <dgm:prSet presAssocID="{64D6A8C5-56F8-4540-9D62-2D0165BDECFF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48E636B9-F29A-4933-A84E-65F8AE260F86}" type="pres">
      <dgm:prSet presAssocID="{64D6A8C5-56F8-4540-9D62-2D0165BDECFF}" presName="parentText" presStyleLbl="node1" presStyleIdx="0" presStyleCnt="9" custScaleX="129412" custLinFactX="-2101" custLinFactNeighborX="-100000" custLinFactNeighborY="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725B2-1769-4497-B429-4581262CF5D5}" type="pres">
      <dgm:prSet presAssocID="{64D6A8C5-56F8-4540-9D62-2D0165BDECFF}" presName="negativeSpace" presStyleCnt="0"/>
      <dgm:spPr/>
      <dgm:t>
        <a:bodyPr/>
        <a:lstStyle/>
        <a:p>
          <a:endParaRPr lang="ru-RU"/>
        </a:p>
      </dgm:t>
    </dgm:pt>
    <dgm:pt modelId="{A3243D4D-8C6C-40A3-96FB-5AC03E3A6B43}" type="pres">
      <dgm:prSet presAssocID="{64D6A8C5-56F8-4540-9D62-2D0165BDECFF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289F0-8CF0-4E1A-9EFB-873C51753F69}" type="pres">
      <dgm:prSet presAssocID="{458E14E9-68E8-4C7C-91FC-7450502247AB}" presName="spaceBetweenRectangles" presStyleCnt="0"/>
      <dgm:spPr/>
      <dgm:t>
        <a:bodyPr/>
        <a:lstStyle/>
        <a:p>
          <a:endParaRPr lang="ru-RU"/>
        </a:p>
      </dgm:t>
    </dgm:pt>
    <dgm:pt modelId="{EB5C4F07-99DB-4F03-AA4F-E2F62F4C8151}" type="pres">
      <dgm:prSet presAssocID="{B1848633-E6CB-4601-A035-A72C7F7A4481}" presName="parentLin" presStyleCnt="0"/>
      <dgm:spPr/>
      <dgm:t>
        <a:bodyPr/>
        <a:lstStyle/>
        <a:p>
          <a:endParaRPr lang="ru-RU"/>
        </a:p>
      </dgm:t>
    </dgm:pt>
    <dgm:pt modelId="{9BFB8033-7DC8-43EE-8EB7-AF2A214F915F}" type="pres">
      <dgm:prSet presAssocID="{B1848633-E6CB-4601-A035-A72C7F7A4481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9BEDD1B7-51AC-4891-8DB4-A53E066EC1D9}" type="pres">
      <dgm:prSet presAssocID="{B1848633-E6CB-4601-A035-A72C7F7A4481}" presName="parentText" presStyleLbl="node1" presStyleIdx="1" presStyleCnt="9" custScaleX="129412" custLinFactX="-2101" custLinFactNeighborX="-100000" custLinFactNeighborY="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4FD03-51DB-455F-A78A-0762E78FF7BF}" type="pres">
      <dgm:prSet presAssocID="{B1848633-E6CB-4601-A035-A72C7F7A4481}" presName="negativeSpace" presStyleCnt="0"/>
      <dgm:spPr/>
      <dgm:t>
        <a:bodyPr/>
        <a:lstStyle/>
        <a:p>
          <a:endParaRPr lang="ru-RU"/>
        </a:p>
      </dgm:t>
    </dgm:pt>
    <dgm:pt modelId="{67FEF2AA-61D2-4C37-B592-2F56B6B8FF1F}" type="pres">
      <dgm:prSet presAssocID="{B1848633-E6CB-4601-A035-A72C7F7A4481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2E440-7385-4BB6-A826-8BDEC98905CC}" type="pres">
      <dgm:prSet presAssocID="{61CCE800-E9F1-44C1-A977-51441998574A}" presName="spaceBetweenRectangles" presStyleCnt="0"/>
      <dgm:spPr/>
      <dgm:t>
        <a:bodyPr/>
        <a:lstStyle/>
        <a:p>
          <a:endParaRPr lang="ru-RU"/>
        </a:p>
      </dgm:t>
    </dgm:pt>
    <dgm:pt modelId="{6F6A5CA6-D2AE-465B-BD85-0CAF0DBBE3A6}" type="pres">
      <dgm:prSet presAssocID="{4CA911A9-8A61-4B81-9750-E0B2072DB670}" presName="parentLin" presStyleCnt="0"/>
      <dgm:spPr/>
      <dgm:t>
        <a:bodyPr/>
        <a:lstStyle/>
        <a:p>
          <a:endParaRPr lang="ru-RU"/>
        </a:p>
      </dgm:t>
    </dgm:pt>
    <dgm:pt modelId="{656B0ECD-D7CB-429D-B4AD-0FAA681AAE13}" type="pres">
      <dgm:prSet presAssocID="{4CA911A9-8A61-4B81-9750-E0B2072DB670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93127AFF-5A97-4D0B-8FA5-56281D22CCE3}" type="pres">
      <dgm:prSet presAssocID="{4CA911A9-8A61-4B81-9750-E0B2072DB670}" presName="parentText" presStyleLbl="node1" presStyleIdx="2" presStyleCnt="9" custScaleX="129412" custLinFactX="-2101" custLinFactNeighborX="-100000" custLinFactNeighborY="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13B02-BECF-417F-93BB-99641469D892}" type="pres">
      <dgm:prSet presAssocID="{4CA911A9-8A61-4B81-9750-E0B2072DB670}" presName="negativeSpace" presStyleCnt="0"/>
      <dgm:spPr/>
      <dgm:t>
        <a:bodyPr/>
        <a:lstStyle/>
        <a:p>
          <a:endParaRPr lang="ru-RU"/>
        </a:p>
      </dgm:t>
    </dgm:pt>
    <dgm:pt modelId="{2641B08B-6008-45ED-8537-3BEB076EF01D}" type="pres">
      <dgm:prSet presAssocID="{4CA911A9-8A61-4B81-9750-E0B2072DB670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672B6-E2BB-4287-A159-A18DBCA549A8}" type="pres">
      <dgm:prSet presAssocID="{4D82C6BB-DA9E-4214-AB31-99A271309BC4}" presName="spaceBetweenRectangles" presStyleCnt="0"/>
      <dgm:spPr/>
      <dgm:t>
        <a:bodyPr/>
        <a:lstStyle/>
        <a:p>
          <a:endParaRPr lang="ru-RU"/>
        </a:p>
      </dgm:t>
    </dgm:pt>
    <dgm:pt modelId="{B248B7D4-006D-4E98-9167-9C8C26E14D9E}" type="pres">
      <dgm:prSet presAssocID="{1531BC02-FFBB-4C0C-A006-18B3ADD77C4C}" presName="parentLin" presStyleCnt="0"/>
      <dgm:spPr/>
      <dgm:t>
        <a:bodyPr/>
        <a:lstStyle/>
        <a:p>
          <a:endParaRPr lang="ru-RU"/>
        </a:p>
      </dgm:t>
    </dgm:pt>
    <dgm:pt modelId="{19FE067A-2D16-4C1C-B889-17FE50743561}" type="pres">
      <dgm:prSet presAssocID="{1531BC02-FFBB-4C0C-A006-18B3ADD77C4C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CBB7FBF1-D71D-4EA6-9589-A765EC990174}" type="pres">
      <dgm:prSet presAssocID="{1531BC02-FFBB-4C0C-A006-18B3ADD77C4C}" presName="parentText" presStyleLbl="node1" presStyleIdx="3" presStyleCnt="9" custScaleX="129412" custLinFactX="-2101" custLinFactNeighborX="-100000" custLinFactNeighborY="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D0F21-015C-4F13-A06B-159398975AED}" type="pres">
      <dgm:prSet presAssocID="{1531BC02-FFBB-4C0C-A006-18B3ADD77C4C}" presName="negativeSpace" presStyleCnt="0"/>
      <dgm:spPr/>
      <dgm:t>
        <a:bodyPr/>
        <a:lstStyle/>
        <a:p>
          <a:endParaRPr lang="ru-RU"/>
        </a:p>
      </dgm:t>
    </dgm:pt>
    <dgm:pt modelId="{7CD97834-ACA7-4666-A20E-BC36DAF82859}" type="pres">
      <dgm:prSet presAssocID="{1531BC02-FFBB-4C0C-A006-18B3ADD77C4C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5B8E6-FA0F-44A0-975F-33E86542C7CB}" type="pres">
      <dgm:prSet presAssocID="{596AB699-D523-4294-9393-6AA617B45D4E}" presName="spaceBetweenRectangles" presStyleCnt="0"/>
      <dgm:spPr/>
      <dgm:t>
        <a:bodyPr/>
        <a:lstStyle/>
        <a:p>
          <a:endParaRPr lang="ru-RU"/>
        </a:p>
      </dgm:t>
    </dgm:pt>
    <dgm:pt modelId="{BF3F8020-492D-4348-873E-1719A5E52610}" type="pres">
      <dgm:prSet presAssocID="{11FA2656-765E-482C-9AF5-FF460CF0E8AD}" presName="parentLin" presStyleCnt="0"/>
      <dgm:spPr/>
      <dgm:t>
        <a:bodyPr/>
        <a:lstStyle/>
        <a:p>
          <a:endParaRPr lang="ru-RU"/>
        </a:p>
      </dgm:t>
    </dgm:pt>
    <dgm:pt modelId="{60A20C3C-075F-4138-8A67-085F03E66AD6}" type="pres">
      <dgm:prSet presAssocID="{11FA2656-765E-482C-9AF5-FF460CF0E8AD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27AFABED-88E4-4585-AF12-56BD1E9F1C25}" type="pres">
      <dgm:prSet presAssocID="{11FA2656-765E-482C-9AF5-FF460CF0E8AD}" presName="parentText" presStyleLbl="node1" presStyleIdx="4" presStyleCnt="9" custScaleX="129412" custLinFactX="-2101" custLinFactNeighborX="-100000" custLinFactNeighborY="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703E1-FA50-46B5-9446-45787897BC8F}" type="pres">
      <dgm:prSet presAssocID="{11FA2656-765E-482C-9AF5-FF460CF0E8AD}" presName="negativeSpace" presStyleCnt="0"/>
      <dgm:spPr/>
      <dgm:t>
        <a:bodyPr/>
        <a:lstStyle/>
        <a:p>
          <a:endParaRPr lang="ru-RU"/>
        </a:p>
      </dgm:t>
    </dgm:pt>
    <dgm:pt modelId="{32CD05BE-7144-44EC-9A42-A31FE43EF93B}" type="pres">
      <dgm:prSet presAssocID="{11FA2656-765E-482C-9AF5-FF460CF0E8AD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E1329-92F9-4DA7-9B5A-44DA79F0041C}" type="pres">
      <dgm:prSet presAssocID="{BF705C17-46D8-49C9-9EA6-D8EDA29EDC7C}" presName="spaceBetweenRectangles" presStyleCnt="0"/>
      <dgm:spPr/>
      <dgm:t>
        <a:bodyPr/>
        <a:lstStyle/>
        <a:p>
          <a:endParaRPr lang="ru-RU"/>
        </a:p>
      </dgm:t>
    </dgm:pt>
    <dgm:pt modelId="{8577EE52-4DBD-452A-A98C-7A7D04A80C5C}" type="pres">
      <dgm:prSet presAssocID="{22FB8545-F8E5-47BD-B5B3-907C39D2049A}" presName="parentLin" presStyleCnt="0"/>
      <dgm:spPr/>
      <dgm:t>
        <a:bodyPr/>
        <a:lstStyle/>
        <a:p>
          <a:endParaRPr lang="ru-RU"/>
        </a:p>
      </dgm:t>
    </dgm:pt>
    <dgm:pt modelId="{0D9E1DF8-7604-4F6A-9B79-1F12DD2F13E9}" type="pres">
      <dgm:prSet presAssocID="{22FB8545-F8E5-47BD-B5B3-907C39D2049A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D702F0E8-C8AA-4EC0-8368-479049885C91}" type="pres">
      <dgm:prSet presAssocID="{22FB8545-F8E5-47BD-B5B3-907C39D2049A}" presName="parentText" presStyleLbl="node1" presStyleIdx="5" presStyleCnt="9" custScaleX="129412" custLinFactX="-2101" custLinFactNeighborX="-100000" custLinFactNeighborY="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51291-ECEF-4A20-85F4-1DD7BF10CF0C}" type="pres">
      <dgm:prSet presAssocID="{22FB8545-F8E5-47BD-B5B3-907C39D2049A}" presName="negativeSpace" presStyleCnt="0"/>
      <dgm:spPr/>
      <dgm:t>
        <a:bodyPr/>
        <a:lstStyle/>
        <a:p>
          <a:endParaRPr lang="ru-RU"/>
        </a:p>
      </dgm:t>
    </dgm:pt>
    <dgm:pt modelId="{F0A58E4A-06B9-463B-BD1A-A71C42C5555E}" type="pres">
      <dgm:prSet presAssocID="{22FB8545-F8E5-47BD-B5B3-907C39D2049A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26D19-DC4F-488B-9419-CBFF79877A81}" type="pres">
      <dgm:prSet presAssocID="{76CD4B38-B8EC-4CC1-B4B5-F47775CC7C98}" presName="spaceBetweenRectangles" presStyleCnt="0"/>
      <dgm:spPr/>
      <dgm:t>
        <a:bodyPr/>
        <a:lstStyle/>
        <a:p>
          <a:endParaRPr lang="ru-RU"/>
        </a:p>
      </dgm:t>
    </dgm:pt>
    <dgm:pt modelId="{3CFA529F-27EB-4DC8-972C-B73825CB763B}" type="pres">
      <dgm:prSet presAssocID="{EDCFD56D-2A04-4FF3-812C-73F736F4DD05}" presName="parentLin" presStyleCnt="0"/>
      <dgm:spPr/>
      <dgm:t>
        <a:bodyPr/>
        <a:lstStyle/>
        <a:p>
          <a:endParaRPr lang="ru-RU"/>
        </a:p>
      </dgm:t>
    </dgm:pt>
    <dgm:pt modelId="{B2EC8853-B153-4B60-AA59-4C46E1181A15}" type="pres">
      <dgm:prSet presAssocID="{EDCFD56D-2A04-4FF3-812C-73F736F4DD05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0FCC3D02-8388-4455-8221-F86897A02600}" type="pres">
      <dgm:prSet presAssocID="{EDCFD56D-2A04-4FF3-812C-73F736F4DD05}" presName="parentText" presStyleLbl="node1" presStyleIdx="6" presStyleCnt="9" custScaleX="129412" custLinFactX="-2101" custLinFactNeighborX="-100000" custLinFactNeighborY="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6A539-64EA-4F07-9F9B-22B2C1F6AFFD}" type="pres">
      <dgm:prSet presAssocID="{EDCFD56D-2A04-4FF3-812C-73F736F4DD05}" presName="negativeSpace" presStyleCnt="0"/>
      <dgm:spPr/>
      <dgm:t>
        <a:bodyPr/>
        <a:lstStyle/>
        <a:p>
          <a:endParaRPr lang="ru-RU"/>
        </a:p>
      </dgm:t>
    </dgm:pt>
    <dgm:pt modelId="{367B58B6-EF51-48D4-984F-E973C96BE9C4}" type="pres">
      <dgm:prSet presAssocID="{EDCFD56D-2A04-4FF3-812C-73F736F4DD05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42A24-CD36-4A1E-BD4C-6D4FDA9A0296}" type="pres">
      <dgm:prSet presAssocID="{46A6D20E-7655-40C1-9EDB-5D5B4623BAB2}" presName="spaceBetweenRectangles" presStyleCnt="0"/>
      <dgm:spPr/>
      <dgm:t>
        <a:bodyPr/>
        <a:lstStyle/>
        <a:p>
          <a:endParaRPr lang="ru-RU"/>
        </a:p>
      </dgm:t>
    </dgm:pt>
    <dgm:pt modelId="{600760AA-646B-4302-A48F-70870500B311}" type="pres">
      <dgm:prSet presAssocID="{755E18F7-ED96-45B1-ABCF-B701D21DD16D}" presName="parentLin" presStyleCnt="0"/>
      <dgm:spPr/>
      <dgm:t>
        <a:bodyPr/>
        <a:lstStyle/>
        <a:p>
          <a:endParaRPr lang="ru-RU"/>
        </a:p>
      </dgm:t>
    </dgm:pt>
    <dgm:pt modelId="{C0F88E7B-2AC2-4120-B813-A9AE497FD34C}" type="pres">
      <dgm:prSet presAssocID="{755E18F7-ED96-45B1-ABCF-B701D21DD16D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F12624DE-D496-4C98-8E02-957AE7869E87}" type="pres">
      <dgm:prSet presAssocID="{755E18F7-ED96-45B1-ABCF-B701D21DD16D}" presName="parentText" presStyleLbl="node1" presStyleIdx="7" presStyleCnt="9" custScaleX="129412" custLinFactX="-2101" custLinFactNeighborX="-100000" custLinFactNeighborY="4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72235-EE47-4600-9603-BA11BCDE55BC}" type="pres">
      <dgm:prSet presAssocID="{755E18F7-ED96-45B1-ABCF-B701D21DD16D}" presName="negativeSpace" presStyleCnt="0"/>
      <dgm:spPr/>
      <dgm:t>
        <a:bodyPr/>
        <a:lstStyle/>
        <a:p>
          <a:endParaRPr lang="ru-RU"/>
        </a:p>
      </dgm:t>
    </dgm:pt>
    <dgm:pt modelId="{686723D1-7CB1-4523-A2DA-A6F2808C5A4B}" type="pres">
      <dgm:prSet presAssocID="{755E18F7-ED96-45B1-ABCF-B701D21DD16D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B2D86-3AEB-446A-80D2-3C0437E07FAE}" type="pres">
      <dgm:prSet presAssocID="{31ECA782-1806-442A-A7C2-186ACBB9B7DD}" presName="spaceBetweenRectangles" presStyleCnt="0"/>
      <dgm:spPr/>
      <dgm:t>
        <a:bodyPr/>
        <a:lstStyle/>
        <a:p>
          <a:endParaRPr lang="ru-RU"/>
        </a:p>
      </dgm:t>
    </dgm:pt>
    <dgm:pt modelId="{99EEFECB-92D6-4881-9142-1DAE8C9F257F}" type="pres">
      <dgm:prSet presAssocID="{0F1E6165-519A-46F9-8D09-7E35FC9199EF}" presName="parentLin" presStyleCnt="0"/>
      <dgm:spPr/>
      <dgm:t>
        <a:bodyPr/>
        <a:lstStyle/>
        <a:p>
          <a:endParaRPr lang="ru-RU"/>
        </a:p>
      </dgm:t>
    </dgm:pt>
    <dgm:pt modelId="{DB4910BF-41E6-4CC0-8F9C-25A13D82C924}" type="pres">
      <dgm:prSet presAssocID="{0F1E6165-519A-46F9-8D09-7E35FC9199EF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C8E2A658-453C-4A90-BB45-BF49A77E4CD3}" type="pres">
      <dgm:prSet presAssocID="{0F1E6165-519A-46F9-8D09-7E35FC9199EF}" presName="parentText" presStyleLbl="node1" presStyleIdx="8" presStyleCnt="9" custScaleX="126890" custScaleY="109250" custLinFactNeighborX="-100000" custLinFactNeighborY="-7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7DFE2F-CD15-4C22-8BC2-2C8084CA3E3F}" type="pres">
      <dgm:prSet presAssocID="{0F1E6165-519A-46F9-8D09-7E35FC9199EF}" presName="negativeSpace" presStyleCnt="0"/>
      <dgm:spPr/>
      <dgm:t>
        <a:bodyPr/>
        <a:lstStyle/>
        <a:p>
          <a:endParaRPr lang="ru-RU"/>
        </a:p>
      </dgm:t>
    </dgm:pt>
    <dgm:pt modelId="{95B3E5B1-9EE9-4537-80D8-D3DFEBD9109C}" type="pres">
      <dgm:prSet presAssocID="{0F1E6165-519A-46F9-8D09-7E35FC9199EF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9AEBB7-09CE-4576-92A2-D9F5F29D1F42}" type="presOf" srcId="{EDCFD56D-2A04-4FF3-812C-73F736F4DD05}" destId="{B2EC8853-B153-4B60-AA59-4C46E1181A15}" srcOrd="0" destOrd="0" presId="urn:microsoft.com/office/officeart/2005/8/layout/list1"/>
    <dgm:cxn modelId="{9AB02A04-2562-4CC7-8809-8FBFA58B45E7}" type="presOf" srcId="{11FA2656-765E-482C-9AF5-FF460CF0E8AD}" destId="{60A20C3C-075F-4138-8A67-085F03E66AD6}" srcOrd="0" destOrd="0" presId="urn:microsoft.com/office/officeart/2005/8/layout/list1"/>
    <dgm:cxn modelId="{BB82BC4F-4760-4B05-AF47-A5382FCA54CB}" type="presOf" srcId="{B1848633-E6CB-4601-A035-A72C7F7A4481}" destId="{9BEDD1B7-51AC-4891-8DB4-A53E066EC1D9}" srcOrd="1" destOrd="0" presId="urn:microsoft.com/office/officeart/2005/8/layout/list1"/>
    <dgm:cxn modelId="{BCDDCF90-CD93-4363-87EA-6FB6B8A35035}" type="presOf" srcId="{1531BC02-FFBB-4C0C-A006-18B3ADD77C4C}" destId="{CBB7FBF1-D71D-4EA6-9589-A765EC990174}" srcOrd="1" destOrd="0" presId="urn:microsoft.com/office/officeart/2005/8/layout/list1"/>
    <dgm:cxn modelId="{713CBCE3-8E7F-4BFD-91C4-C558DA3F6676}" srcId="{1E7292B2-0F6C-4133-AAA0-B546EC09A07A}" destId="{B1848633-E6CB-4601-A035-A72C7F7A4481}" srcOrd="1" destOrd="0" parTransId="{57A89333-07DB-4056-8A06-5AFDBABB484F}" sibTransId="{61CCE800-E9F1-44C1-A977-51441998574A}"/>
    <dgm:cxn modelId="{105BF2A4-6F81-4067-8785-A5901C5B9112}" srcId="{1E7292B2-0F6C-4133-AAA0-B546EC09A07A}" destId="{11FA2656-765E-482C-9AF5-FF460CF0E8AD}" srcOrd="4" destOrd="0" parTransId="{63622F07-ACCF-43B0-8A04-C1D1B583B690}" sibTransId="{BF705C17-46D8-49C9-9EA6-D8EDA29EDC7C}"/>
    <dgm:cxn modelId="{C3E7FAA9-B1B9-4779-9A88-56859F1BBBEC}" type="presOf" srcId="{22FB8545-F8E5-47BD-B5B3-907C39D2049A}" destId="{D702F0E8-C8AA-4EC0-8368-479049885C91}" srcOrd="1" destOrd="0" presId="urn:microsoft.com/office/officeart/2005/8/layout/list1"/>
    <dgm:cxn modelId="{93FF2E51-E10D-4C4F-A6F3-95A3F2E12324}" type="presOf" srcId="{4CA911A9-8A61-4B81-9750-E0B2072DB670}" destId="{93127AFF-5A97-4D0B-8FA5-56281D22CCE3}" srcOrd="1" destOrd="0" presId="urn:microsoft.com/office/officeart/2005/8/layout/list1"/>
    <dgm:cxn modelId="{919A91BE-50D8-494C-A215-52ACD0B28232}" type="presOf" srcId="{EDCFD56D-2A04-4FF3-812C-73F736F4DD05}" destId="{0FCC3D02-8388-4455-8221-F86897A02600}" srcOrd="1" destOrd="0" presId="urn:microsoft.com/office/officeart/2005/8/layout/list1"/>
    <dgm:cxn modelId="{05BC5098-5E50-4305-B777-B91688B11FEC}" srcId="{1E7292B2-0F6C-4133-AAA0-B546EC09A07A}" destId="{1531BC02-FFBB-4C0C-A006-18B3ADD77C4C}" srcOrd="3" destOrd="0" parTransId="{02363B74-968D-4F09-B89F-2BAF8BCB9593}" sibTransId="{596AB699-D523-4294-9393-6AA617B45D4E}"/>
    <dgm:cxn modelId="{B54F760B-C972-40AF-B0AA-4374B19F1AC4}" type="presOf" srcId="{0F1E6165-519A-46F9-8D09-7E35FC9199EF}" destId="{C8E2A658-453C-4A90-BB45-BF49A77E4CD3}" srcOrd="1" destOrd="0" presId="urn:microsoft.com/office/officeart/2005/8/layout/list1"/>
    <dgm:cxn modelId="{946DAF27-D410-486A-945E-9074220148F2}" type="presOf" srcId="{0F1E6165-519A-46F9-8D09-7E35FC9199EF}" destId="{DB4910BF-41E6-4CC0-8F9C-25A13D82C924}" srcOrd="0" destOrd="0" presId="urn:microsoft.com/office/officeart/2005/8/layout/list1"/>
    <dgm:cxn modelId="{C1355953-F0F0-4D92-8B2A-E127115B036A}" srcId="{1E7292B2-0F6C-4133-AAA0-B546EC09A07A}" destId="{0F1E6165-519A-46F9-8D09-7E35FC9199EF}" srcOrd="8" destOrd="0" parTransId="{42E3AE2E-E4A1-45E1-822C-1E4901FD27FF}" sibTransId="{9E07EB1E-D536-4D76-9140-32E870DE3AC2}"/>
    <dgm:cxn modelId="{7911C8F7-94E3-4E37-A0E1-279ED88FD9FB}" type="presOf" srcId="{1531BC02-FFBB-4C0C-A006-18B3ADD77C4C}" destId="{19FE067A-2D16-4C1C-B889-17FE50743561}" srcOrd="0" destOrd="0" presId="urn:microsoft.com/office/officeart/2005/8/layout/list1"/>
    <dgm:cxn modelId="{6E03E4C2-5B98-4D20-9896-5BD0F6DF9200}" type="presOf" srcId="{64D6A8C5-56F8-4540-9D62-2D0165BDECFF}" destId="{48E636B9-F29A-4933-A84E-65F8AE260F86}" srcOrd="1" destOrd="0" presId="urn:microsoft.com/office/officeart/2005/8/layout/list1"/>
    <dgm:cxn modelId="{D646B8B8-22F8-4607-8539-E2B0A64E25BE}" srcId="{1E7292B2-0F6C-4133-AAA0-B546EC09A07A}" destId="{4CA911A9-8A61-4B81-9750-E0B2072DB670}" srcOrd="2" destOrd="0" parTransId="{EB3D0FAD-20A1-4366-ABE8-92320AC3202A}" sibTransId="{4D82C6BB-DA9E-4214-AB31-99A271309BC4}"/>
    <dgm:cxn modelId="{5649F96C-3B50-47E7-B1E4-7FD02B070DA4}" type="presOf" srcId="{1E7292B2-0F6C-4133-AAA0-B546EC09A07A}" destId="{B1D5FB3E-318E-4B5C-89E1-27DE41A730A9}" srcOrd="0" destOrd="0" presId="urn:microsoft.com/office/officeart/2005/8/layout/list1"/>
    <dgm:cxn modelId="{9EBBE869-56FF-4515-BBA6-AC14E3961782}" srcId="{1E7292B2-0F6C-4133-AAA0-B546EC09A07A}" destId="{755E18F7-ED96-45B1-ABCF-B701D21DD16D}" srcOrd="7" destOrd="0" parTransId="{2E70DB32-3CB5-4028-8BE7-9263898F3F9D}" sibTransId="{31ECA782-1806-442A-A7C2-186ACBB9B7DD}"/>
    <dgm:cxn modelId="{2230E164-E69F-4811-BDB3-F819B17D4C46}" type="presOf" srcId="{4CA911A9-8A61-4B81-9750-E0B2072DB670}" destId="{656B0ECD-D7CB-429D-B4AD-0FAA681AAE13}" srcOrd="0" destOrd="0" presId="urn:microsoft.com/office/officeart/2005/8/layout/list1"/>
    <dgm:cxn modelId="{78921804-BBD1-4D73-B9A5-019B711D446A}" type="presOf" srcId="{755E18F7-ED96-45B1-ABCF-B701D21DD16D}" destId="{F12624DE-D496-4C98-8E02-957AE7869E87}" srcOrd="1" destOrd="0" presId="urn:microsoft.com/office/officeart/2005/8/layout/list1"/>
    <dgm:cxn modelId="{5ECDD8D6-9D46-473B-8E71-FA234D38B2FE}" srcId="{1E7292B2-0F6C-4133-AAA0-B546EC09A07A}" destId="{22FB8545-F8E5-47BD-B5B3-907C39D2049A}" srcOrd="5" destOrd="0" parTransId="{32DBF033-2E8D-424F-96D7-A032D0A2B5A1}" sibTransId="{76CD4B38-B8EC-4CC1-B4B5-F47775CC7C98}"/>
    <dgm:cxn modelId="{63779CA2-B3B3-44EF-93BB-0FDC830AD848}" type="presOf" srcId="{755E18F7-ED96-45B1-ABCF-B701D21DD16D}" destId="{C0F88E7B-2AC2-4120-B813-A9AE497FD34C}" srcOrd="0" destOrd="0" presId="urn:microsoft.com/office/officeart/2005/8/layout/list1"/>
    <dgm:cxn modelId="{821FBE78-9A24-4CD7-9137-B1E47F9AC9A1}" srcId="{1E7292B2-0F6C-4133-AAA0-B546EC09A07A}" destId="{EDCFD56D-2A04-4FF3-812C-73F736F4DD05}" srcOrd="6" destOrd="0" parTransId="{0AF64B0F-77A0-48EA-92BB-9B930819AEDA}" sibTransId="{46A6D20E-7655-40C1-9EDB-5D5B4623BAB2}"/>
    <dgm:cxn modelId="{C31B0592-55DD-425E-B3B9-82E3309BF555}" type="presOf" srcId="{B1848633-E6CB-4601-A035-A72C7F7A4481}" destId="{9BFB8033-7DC8-43EE-8EB7-AF2A214F915F}" srcOrd="0" destOrd="0" presId="urn:microsoft.com/office/officeart/2005/8/layout/list1"/>
    <dgm:cxn modelId="{9FE3FED2-A573-44EC-9D44-F82917F54891}" type="presOf" srcId="{22FB8545-F8E5-47BD-B5B3-907C39D2049A}" destId="{0D9E1DF8-7604-4F6A-9B79-1F12DD2F13E9}" srcOrd="0" destOrd="0" presId="urn:microsoft.com/office/officeart/2005/8/layout/list1"/>
    <dgm:cxn modelId="{6B60BBAD-1535-4378-9551-D9DE7CCB4DDD}" type="presOf" srcId="{64D6A8C5-56F8-4540-9D62-2D0165BDECFF}" destId="{5B1E7758-0CD9-40B8-977B-6D29586416EF}" srcOrd="0" destOrd="0" presId="urn:microsoft.com/office/officeart/2005/8/layout/list1"/>
    <dgm:cxn modelId="{EE6B1BD1-EEAE-46D8-A9F2-DBDDE5F20F0A}" type="presOf" srcId="{11FA2656-765E-482C-9AF5-FF460CF0E8AD}" destId="{27AFABED-88E4-4585-AF12-56BD1E9F1C25}" srcOrd="1" destOrd="0" presId="urn:microsoft.com/office/officeart/2005/8/layout/list1"/>
    <dgm:cxn modelId="{E4FA03FD-8F9D-4196-9CDE-BED9BBC9C833}" srcId="{1E7292B2-0F6C-4133-AAA0-B546EC09A07A}" destId="{64D6A8C5-56F8-4540-9D62-2D0165BDECFF}" srcOrd="0" destOrd="0" parTransId="{D5974862-29DE-4993-9E99-822864804738}" sibTransId="{458E14E9-68E8-4C7C-91FC-7450502247AB}"/>
    <dgm:cxn modelId="{2EEEBD0D-7A36-4CBC-A6BF-6F85646BF7EB}" type="presParOf" srcId="{B1D5FB3E-318E-4B5C-89E1-27DE41A730A9}" destId="{A63EC196-4C1C-4092-BF5C-36D46226B891}" srcOrd="0" destOrd="0" presId="urn:microsoft.com/office/officeart/2005/8/layout/list1"/>
    <dgm:cxn modelId="{48E7FBB7-12CC-412C-8818-54202BB5189B}" type="presParOf" srcId="{A63EC196-4C1C-4092-BF5C-36D46226B891}" destId="{5B1E7758-0CD9-40B8-977B-6D29586416EF}" srcOrd="0" destOrd="0" presId="urn:microsoft.com/office/officeart/2005/8/layout/list1"/>
    <dgm:cxn modelId="{83CA4E6E-299D-4032-B87C-1448F4386880}" type="presParOf" srcId="{A63EC196-4C1C-4092-BF5C-36D46226B891}" destId="{48E636B9-F29A-4933-A84E-65F8AE260F86}" srcOrd="1" destOrd="0" presId="urn:microsoft.com/office/officeart/2005/8/layout/list1"/>
    <dgm:cxn modelId="{6407964B-F099-4AE5-BEDD-E42A256D50E9}" type="presParOf" srcId="{B1D5FB3E-318E-4B5C-89E1-27DE41A730A9}" destId="{0CF725B2-1769-4497-B429-4581262CF5D5}" srcOrd="1" destOrd="0" presId="urn:microsoft.com/office/officeart/2005/8/layout/list1"/>
    <dgm:cxn modelId="{54BF23B9-D037-4071-BDA6-3305497B4D71}" type="presParOf" srcId="{B1D5FB3E-318E-4B5C-89E1-27DE41A730A9}" destId="{A3243D4D-8C6C-40A3-96FB-5AC03E3A6B43}" srcOrd="2" destOrd="0" presId="urn:microsoft.com/office/officeart/2005/8/layout/list1"/>
    <dgm:cxn modelId="{10A36835-E5AD-4D4F-9206-8F892494ED45}" type="presParOf" srcId="{B1D5FB3E-318E-4B5C-89E1-27DE41A730A9}" destId="{ABD289F0-8CF0-4E1A-9EFB-873C51753F69}" srcOrd="3" destOrd="0" presId="urn:microsoft.com/office/officeart/2005/8/layout/list1"/>
    <dgm:cxn modelId="{6F961312-28A9-44ED-81D0-ABA9A0AEE96B}" type="presParOf" srcId="{B1D5FB3E-318E-4B5C-89E1-27DE41A730A9}" destId="{EB5C4F07-99DB-4F03-AA4F-E2F62F4C8151}" srcOrd="4" destOrd="0" presId="urn:microsoft.com/office/officeart/2005/8/layout/list1"/>
    <dgm:cxn modelId="{9C35830F-1923-43CE-8057-16C8462B5BBE}" type="presParOf" srcId="{EB5C4F07-99DB-4F03-AA4F-E2F62F4C8151}" destId="{9BFB8033-7DC8-43EE-8EB7-AF2A214F915F}" srcOrd="0" destOrd="0" presId="urn:microsoft.com/office/officeart/2005/8/layout/list1"/>
    <dgm:cxn modelId="{F53EE68C-B505-44AC-A7DF-2880D094A599}" type="presParOf" srcId="{EB5C4F07-99DB-4F03-AA4F-E2F62F4C8151}" destId="{9BEDD1B7-51AC-4891-8DB4-A53E066EC1D9}" srcOrd="1" destOrd="0" presId="urn:microsoft.com/office/officeart/2005/8/layout/list1"/>
    <dgm:cxn modelId="{C05FD9B4-159E-4011-BB1E-6BDB59A1E026}" type="presParOf" srcId="{B1D5FB3E-318E-4B5C-89E1-27DE41A730A9}" destId="{5A04FD03-51DB-455F-A78A-0762E78FF7BF}" srcOrd="5" destOrd="0" presId="urn:microsoft.com/office/officeart/2005/8/layout/list1"/>
    <dgm:cxn modelId="{518B7C8F-33AC-4CD6-A8E2-F28BCFFAC7D3}" type="presParOf" srcId="{B1D5FB3E-318E-4B5C-89E1-27DE41A730A9}" destId="{67FEF2AA-61D2-4C37-B592-2F56B6B8FF1F}" srcOrd="6" destOrd="0" presId="urn:microsoft.com/office/officeart/2005/8/layout/list1"/>
    <dgm:cxn modelId="{D50FEA80-2931-45F8-BC0A-9179AD5735CB}" type="presParOf" srcId="{B1D5FB3E-318E-4B5C-89E1-27DE41A730A9}" destId="{E952E440-7385-4BB6-A826-8BDEC98905CC}" srcOrd="7" destOrd="0" presId="urn:microsoft.com/office/officeart/2005/8/layout/list1"/>
    <dgm:cxn modelId="{3A7E2C96-F3FB-4355-A2D9-50BB21E4E4A1}" type="presParOf" srcId="{B1D5FB3E-318E-4B5C-89E1-27DE41A730A9}" destId="{6F6A5CA6-D2AE-465B-BD85-0CAF0DBBE3A6}" srcOrd="8" destOrd="0" presId="urn:microsoft.com/office/officeart/2005/8/layout/list1"/>
    <dgm:cxn modelId="{7B72D5C0-6C9D-4284-9099-976BB019A799}" type="presParOf" srcId="{6F6A5CA6-D2AE-465B-BD85-0CAF0DBBE3A6}" destId="{656B0ECD-D7CB-429D-B4AD-0FAA681AAE13}" srcOrd="0" destOrd="0" presId="urn:microsoft.com/office/officeart/2005/8/layout/list1"/>
    <dgm:cxn modelId="{73DC73EC-D96D-43A6-8315-092841DE0287}" type="presParOf" srcId="{6F6A5CA6-D2AE-465B-BD85-0CAF0DBBE3A6}" destId="{93127AFF-5A97-4D0B-8FA5-56281D22CCE3}" srcOrd="1" destOrd="0" presId="urn:microsoft.com/office/officeart/2005/8/layout/list1"/>
    <dgm:cxn modelId="{805EBE39-BCF3-4AC5-99AC-64A5473439B1}" type="presParOf" srcId="{B1D5FB3E-318E-4B5C-89E1-27DE41A730A9}" destId="{AC113B02-BECF-417F-93BB-99641469D892}" srcOrd="9" destOrd="0" presId="urn:microsoft.com/office/officeart/2005/8/layout/list1"/>
    <dgm:cxn modelId="{FFA2822D-DA8E-4245-A479-B2AD00B7EC7F}" type="presParOf" srcId="{B1D5FB3E-318E-4B5C-89E1-27DE41A730A9}" destId="{2641B08B-6008-45ED-8537-3BEB076EF01D}" srcOrd="10" destOrd="0" presId="urn:microsoft.com/office/officeart/2005/8/layout/list1"/>
    <dgm:cxn modelId="{D4245D0E-4535-4242-AF49-1C7B5E795C9A}" type="presParOf" srcId="{B1D5FB3E-318E-4B5C-89E1-27DE41A730A9}" destId="{271672B6-E2BB-4287-A159-A18DBCA549A8}" srcOrd="11" destOrd="0" presId="urn:microsoft.com/office/officeart/2005/8/layout/list1"/>
    <dgm:cxn modelId="{2CEBE9F9-3C10-4505-AB13-653522845428}" type="presParOf" srcId="{B1D5FB3E-318E-4B5C-89E1-27DE41A730A9}" destId="{B248B7D4-006D-4E98-9167-9C8C26E14D9E}" srcOrd="12" destOrd="0" presId="urn:microsoft.com/office/officeart/2005/8/layout/list1"/>
    <dgm:cxn modelId="{E15BE0B7-F85C-4B5F-BD0A-3FFD5A6435DD}" type="presParOf" srcId="{B248B7D4-006D-4E98-9167-9C8C26E14D9E}" destId="{19FE067A-2D16-4C1C-B889-17FE50743561}" srcOrd="0" destOrd="0" presId="urn:microsoft.com/office/officeart/2005/8/layout/list1"/>
    <dgm:cxn modelId="{BD5F45BD-C39B-4B5E-B5EA-2621664DAA0B}" type="presParOf" srcId="{B248B7D4-006D-4E98-9167-9C8C26E14D9E}" destId="{CBB7FBF1-D71D-4EA6-9589-A765EC990174}" srcOrd="1" destOrd="0" presId="urn:microsoft.com/office/officeart/2005/8/layout/list1"/>
    <dgm:cxn modelId="{01D4826E-BE5B-4D6B-B8A0-C20C9AF79E94}" type="presParOf" srcId="{B1D5FB3E-318E-4B5C-89E1-27DE41A730A9}" destId="{200D0F21-015C-4F13-A06B-159398975AED}" srcOrd="13" destOrd="0" presId="urn:microsoft.com/office/officeart/2005/8/layout/list1"/>
    <dgm:cxn modelId="{1573DAE8-23A6-4F6F-8759-877DAA61D1F1}" type="presParOf" srcId="{B1D5FB3E-318E-4B5C-89E1-27DE41A730A9}" destId="{7CD97834-ACA7-4666-A20E-BC36DAF82859}" srcOrd="14" destOrd="0" presId="urn:microsoft.com/office/officeart/2005/8/layout/list1"/>
    <dgm:cxn modelId="{42F37A0C-D6E3-42B9-92C4-EDDD05D91331}" type="presParOf" srcId="{B1D5FB3E-318E-4B5C-89E1-27DE41A730A9}" destId="{4085B8E6-FA0F-44A0-975F-33E86542C7CB}" srcOrd="15" destOrd="0" presId="urn:microsoft.com/office/officeart/2005/8/layout/list1"/>
    <dgm:cxn modelId="{C168132F-5671-40C8-B1AC-546C7F3C5336}" type="presParOf" srcId="{B1D5FB3E-318E-4B5C-89E1-27DE41A730A9}" destId="{BF3F8020-492D-4348-873E-1719A5E52610}" srcOrd="16" destOrd="0" presId="urn:microsoft.com/office/officeart/2005/8/layout/list1"/>
    <dgm:cxn modelId="{67AC352C-3191-461A-BDA7-914EFBD11C15}" type="presParOf" srcId="{BF3F8020-492D-4348-873E-1719A5E52610}" destId="{60A20C3C-075F-4138-8A67-085F03E66AD6}" srcOrd="0" destOrd="0" presId="urn:microsoft.com/office/officeart/2005/8/layout/list1"/>
    <dgm:cxn modelId="{DD56D959-4566-4125-B3AA-7EC0E2AA7BC9}" type="presParOf" srcId="{BF3F8020-492D-4348-873E-1719A5E52610}" destId="{27AFABED-88E4-4585-AF12-56BD1E9F1C25}" srcOrd="1" destOrd="0" presId="urn:microsoft.com/office/officeart/2005/8/layout/list1"/>
    <dgm:cxn modelId="{272C1574-ED45-45A0-8AD7-C17CD85FF15F}" type="presParOf" srcId="{B1D5FB3E-318E-4B5C-89E1-27DE41A730A9}" destId="{4C9703E1-FA50-46B5-9446-45787897BC8F}" srcOrd="17" destOrd="0" presId="urn:microsoft.com/office/officeart/2005/8/layout/list1"/>
    <dgm:cxn modelId="{922CF4F3-08E8-4EC3-9855-2054E7C92272}" type="presParOf" srcId="{B1D5FB3E-318E-4B5C-89E1-27DE41A730A9}" destId="{32CD05BE-7144-44EC-9A42-A31FE43EF93B}" srcOrd="18" destOrd="0" presId="urn:microsoft.com/office/officeart/2005/8/layout/list1"/>
    <dgm:cxn modelId="{D8A87F07-330A-4F8F-B237-AC62259BB3E1}" type="presParOf" srcId="{B1D5FB3E-318E-4B5C-89E1-27DE41A730A9}" destId="{960E1329-92F9-4DA7-9B5A-44DA79F0041C}" srcOrd="19" destOrd="0" presId="urn:microsoft.com/office/officeart/2005/8/layout/list1"/>
    <dgm:cxn modelId="{D582278E-47BA-414D-A5F1-76C51D8541E9}" type="presParOf" srcId="{B1D5FB3E-318E-4B5C-89E1-27DE41A730A9}" destId="{8577EE52-4DBD-452A-A98C-7A7D04A80C5C}" srcOrd="20" destOrd="0" presId="urn:microsoft.com/office/officeart/2005/8/layout/list1"/>
    <dgm:cxn modelId="{42C5FE9F-2CD9-4C50-B906-E7E2AA6BBC4A}" type="presParOf" srcId="{8577EE52-4DBD-452A-A98C-7A7D04A80C5C}" destId="{0D9E1DF8-7604-4F6A-9B79-1F12DD2F13E9}" srcOrd="0" destOrd="0" presId="urn:microsoft.com/office/officeart/2005/8/layout/list1"/>
    <dgm:cxn modelId="{A8B72A4F-59A7-4AEF-B66F-1C91F90342C1}" type="presParOf" srcId="{8577EE52-4DBD-452A-A98C-7A7D04A80C5C}" destId="{D702F0E8-C8AA-4EC0-8368-479049885C91}" srcOrd="1" destOrd="0" presId="urn:microsoft.com/office/officeart/2005/8/layout/list1"/>
    <dgm:cxn modelId="{6363E07C-6A39-419E-AF96-9695A12678ED}" type="presParOf" srcId="{B1D5FB3E-318E-4B5C-89E1-27DE41A730A9}" destId="{99451291-ECEF-4A20-85F4-1DD7BF10CF0C}" srcOrd="21" destOrd="0" presId="urn:microsoft.com/office/officeart/2005/8/layout/list1"/>
    <dgm:cxn modelId="{7BC33E93-1BDF-467E-9B9A-EFC16BEA6C43}" type="presParOf" srcId="{B1D5FB3E-318E-4B5C-89E1-27DE41A730A9}" destId="{F0A58E4A-06B9-463B-BD1A-A71C42C5555E}" srcOrd="22" destOrd="0" presId="urn:microsoft.com/office/officeart/2005/8/layout/list1"/>
    <dgm:cxn modelId="{13462941-B4DC-46FF-A8BC-1BF2FA26D117}" type="presParOf" srcId="{B1D5FB3E-318E-4B5C-89E1-27DE41A730A9}" destId="{E2226D19-DC4F-488B-9419-CBFF79877A81}" srcOrd="23" destOrd="0" presId="urn:microsoft.com/office/officeart/2005/8/layout/list1"/>
    <dgm:cxn modelId="{AF1363EC-930B-48A5-B597-007914BE3418}" type="presParOf" srcId="{B1D5FB3E-318E-4B5C-89E1-27DE41A730A9}" destId="{3CFA529F-27EB-4DC8-972C-B73825CB763B}" srcOrd="24" destOrd="0" presId="urn:microsoft.com/office/officeart/2005/8/layout/list1"/>
    <dgm:cxn modelId="{5FB99E00-9CCD-46E9-B192-6022322AB785}" type="presParOf" srcId="{3CFA529F-27EB-4DC8-972C-B73825CB763B}" destId="{B2EC8853-B153-4B60-AA59-4C46E1181A15}" srcOrd="0" destOrd="0" presId="urn:microsoft.com/office/officeart/2005/8/layout/list1"/>
    <dgm:cxn modelId="{9E7759E5-7006-4775-A981-68245BC3D336}" type="presParOf" srcId="{3CFA529F-27EB-4DC8-972C-B73825CB763B}" destId="{0FCC3D02-8388-4455-8221-F86897A02600}" srcOrd="1" destOrd="0" presId="urn:microsoft.com/office/officeart/2005/8/layout/list1"/>
    <dgm:cxn modelId="{7F33DDD2-53FA-476D-BA19-8571C49965A6}" type="presParOf" srcId="{B1D5FB3E-318E-4B5C-89E1-27DE41A730A9}" destId="{B926A539-64EA-4F07-9F9B-22B2C1F6AFFD}" srcOrd="25" destOrd="0" presId="urn:microsoft.com/office/officeart/2005/8/layout/list1"/>
    <dgm:cxn modelId="{C07D05CD-91AC-4948-A332-842A2D324D66}" type="presParOf" srcId="{B1D5FB3E-318E-4B5C-89E1-27DE41A730A9}" destId="{367B58B6-EF51-48D4-984F-E973C96BE9C4}" srcOrd="26" destOrd="0" presId="urn:microsoft.com/office/officeart/2005/8/layout/list1"/>
    <dgm:cxn modelId="{DE2B13A8-80D9-4E35-B0CA-143B97EC706E}" type="presParOf" srcId="{B1D5FB3E-318E-4B5C-89E1-27DE41A730A9}" destId="{CEB42A24-CD36-4A1E-BD4C-6D4FDA9A0296}" srcOrd="27" destOrd="0" presId="urn:microsoft.com/office/officeart/2005/8/layout/list1"/>
    <dgm:cxn modelId="{49DB6373-7F13-4961-ACD1-31E970F1F4A9}" type="presParOf" srcId="{B1D5FB3E-318E-4B5C-89E1-27DE41A730A9}" destId="{600760AA-646B-4302-A48F-70870500B311}" srcOrd="28" destOrd="0" presId="urn:microsoft.com/office/officeart/2005/8/layout/list1"/>
    <dgm:cxn modelId="{7572DD34-2DDB-4B0B-B18E-E21514DD5D2D}" type="presParOf" srcId="{600760AA-646B-4302-A48F-70870500B311}" destId="{C0F88E7B-2AC2-4120-B813-A9AE497FD34C}" srcOrd="0" destOrd="0" presId="urn:microsoft.com/office/officeart/2005/8/layout/list1"/>
    <dgm:cxn modelId="{FAB7EBEE-BEA5-4640-A7E3-51C2521C8B0B}" type="presParOf" srcId="{600760AA-646B-4302-A48F-70870500B311}" destId="{F12624DE-D496-4C98-8E02-957AE7869E87}" srcOrd="1" destOrd="0" presId="urn:microsoft.com/office/officeart/2005/8/layout/list1"/>
    <dgm:cxn modelId="{DD2DA396-3FA7-4D09-A4C6-E2018A300A0E}" type="presParOf" srcId="{B1D5FB3E-318E-4B5C-89E1-27DE41A730A9}" destId="{A9572235-EE47-4600-9603-BA11BCDE55BC}" srcOrd="29" destOrd="0" presId="urn:microsoft.com/office/officeart/2005/8/layout/list1"/>
    <dgm:cxn modelId="{5104907A-C14E-4B83-AE48-44939CCEEB7F}" type="presParOf" srcId="{B1D5FB3E-318E-4B5C-89E1-27DE41A730A9}" destId="{686723D1-7CB1-4523-A2DA-A6F2808C5A4B}" srcOrd="30" destOrd="0" presId="urn:microsoft.com/office/officeart/2005/8/layout/list1"/>
    <dgm:cxn modelId="{423ACDFB-BAEE-4708-9714-392C8D2848C7}" type="presParOf" srcId="{B1D5FB3E-318E-4B5C-89E1-27DE41A730A9}" destId="{452B2D86-3AEB-446A-80D2-3C0437E07FAE}" srcOrd="31" destOrd="0" presId="urn:microsoft.com/office/officeart/2005/8/layout/list1"/>
    <dgm:cxn modelId="{C90F28EB-0370-422C-A9C8-ED7481294CE4}" type="presParOf" srcId="{B1D5FB3E-318E-4B5C-89E1-27DE41A730A9}" destId="{99EEFECB-92D6-4881-9142-1DAE8C9F257F}" srcOrd="32" destOrd="0" presId="urn:microsoft.com/office/officeart/2005/8/layout/list1"/>
    <dgm:cxn modelId="{17DF631E-500D-4424-AC8C-EC8395DBC506}" type="presParOf" srcId="{99EEFECB-92D6-4881-9142-1DAE8C9F257F}" destId="{DB4910BF-41E6-4CC0-8F9C-25A13D82C924}" srcOrd="0" destOrd="0" presId="urn:microsoft.com/office/officeart/2005/8/layout/list1"/>
    <dgm:cxn modelId="{759069C7-FE14-4D43-BF26-7F8E48B42DEF}" type="presParOf" srcId="{99EEFECB-92D6-4881-9142-1DAE8C9F257F}" destId="{C8E2A658-453C-4A90-BB45-BF49A77E4CD3}" srcOrd="1" destOrd="0" presId="urn:microsoft.com/office/officeart/2005/8/layout/list1"/>
    <dgm:cxn modelId="{0EAB9646-8828-4164-B2AC-B8CF94C85EDC}" type="presParOf" srcId="{B1D5FB3E-318E-4B5C-89E1-27DE41A730A9}" destId="{9E7DFE2F-CD15-4C22-8BC2-2C8084CA3E3F}" srcOrd="33" destOrd="0" presId="urn:microsoft.com/office/officeart/2005/8/layout/list1"/>
    <dgm:cxn modelId="{092D7AFB-D68F-495F-B5BF-4E96439D0E46}" type="presParOf" srcId="{B1D5FB3E-318E-4B5C-89E1-27DE41A730A9}" destId="{95B3E5B1-9EE9-4537-80D8-D3DFEBD9109C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13A2D3-FD18-4C70-88BF-A9FEE7621350}" type="doc">
      <dgm:prSet loTypeId="urn:microsoft.com/office/officeart/2005/8/layout/chevron2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9C77551-F3D3-497A-A5A0-2C82FC07D544}">
      <dgm:prSet phldrT="[Текст]"/>
      <dgm:spPr/>
      <dgm:t>
        <a:bodyPr/>
        <a:lstStyle/>
        <a:p>
          <a:r>
            <a:rPr lang="ru-RU" b="1" dirty="0" smtClean="0"/>
            <a:t>2010 год </a:t>
          </a:r>
          <a:endParaRPr lang="ru-RU" b="1" dirty="0"/>
        </a:p>
      </dgm:t>
    </dgm:pt>
    <dgm:pt modelId="{569860C6-692A-49C7-B934-05B6F18CC476}" type="parTrans" cxnId="{4F020B4C-58AE-4F88-8253-99E458531B4D}">
      <dgm:prSet/>
      <dgm:spPr/>
      <dgm:t>
        <a:bodyPr/>
        <a:lstStyle/>
        <a:p>
          <a:endParaRPr lang="ru-RU"/>
        </a:p>
      </dgm:t>
    </dgm:pt>
    <dgm:pt modelId="{02B837BE-D765-46FD-B6A4-14A99B8A2A59}" type="sibTrans" cxnId="{4F020B4C-58AE-4F88-8253-99E458531B4D}">
      <dgm:prSet/>
      <dgm:spPr/>
      <dgm:t>
        <a:bodyPr/>
        <a:lstStyle/>
        <a:p>
          <a:endParaRPr lang="ru-RU"/>
        </a:p>
      </dgm:t>
    </dgm:pt>
    <dgm:pt modelId="{27056EEC-0E7D-4620-A20F-D47250A2A66C}">
      <dgm:prSet phldrT="[Текст]"/>
      <dgm:spPr/>
      <dgm:t>
        <a:bodyPr/>
        <a:lstStyle/>
        <a:p>
          <a:pPr rtl="0"/>
          <a:r>
            <a:rPr lang="ru-RU" b="1" i="0" u="none" dirty="0" smtClean="0"/>
            <a:t>Региональный конкурс «Лингвистическая миниатюра»2 место </a:t>
          </a:r>
          <a:endParaRPr lang="ru-RU" dirty="0"/>
        </a:p>
      </dgm:t>
    </dgm:pt>
    <dgm:pt modelId="{DCAB3D4E-196B-4E3B-9B1D-073EE9FB0611}" type="parTrans" cxnId="{7C11114F-3741-4371-9499-3A496F97E3AB}">
      <dgm:prSet/>
      <dgm:spPr/>
      <dgm:t>
        <a:bodyPr/>
        <a:lstStyle/>
        <a:p>
          <a:endParaRPr lang="ru-RU"/>
        </a:p>
      </dgm:t>
    </dgm:pt>
    <dgm:pt modelId="{BB554A9E-56F1-4C79-9B17-649EAC64C659}" type="sibTrans" cxnId="{7C11114F-3741-4371-9499-3A496F97E3AB}">
      <dgm:prSet/>
      <dgm:spPr/>
      <dgm:t>
        <a:bodyPr/>
        <a:lstStyle/>
        <a:p>
          <a:endParaRPr lang="ru-RU"/>
        </a:p>
      </dgm:t>
    </dgm:pt>
    <dgm:pt modelId="{630CE844-4769-40DB-B35C-18E2AAA891C7}">
      <dgm:prSet phldrT="[Текст]"/>
      <dgm:spPr/>
      <dgm:t>
        <a:bodyPr/>
        <a:lstStyle/>
        <a:p>
          <a:pPr rtl="0"/>
          <a:r>
            <a:rPr lang="ru-RU" b="1" dirty="0" smtClean="0"/>
            <a:t>Межрегиональный конкурс кроссвордов «Умники и умницы» 1 место </a:t>
          </a:r>
          <a:endParaRPr lang="ru-RU" b="1" dirty="0"/>
        </a:p>
      </dgm:t>
    </dgm:pt>
    <dgm:pt modelId="{84583376-E0CE-4469-88B7-CF57564E0E6D}" type="parTrans" cxnId="{35ADE68B-AF2A-42E5-8943-F69F4A17318C}">
      <dgm:prSet/>
      <dgm:spPr/>
      <dgm:t>
        <a:bodyPr/>
        <a:lstStyle/>
        <a:p>
          <a:endParaRPr lang="ru-RU"/>
        </a:p>
      </dgm:t>
    </dgm:pt>
    <dgm:pt modelId="{2DA38AE4-592F-4765-A469-6CA42E140528}" type="sibTrans" cxnId="{35ADE68B-AF2A-42E5-8943-F69F4A17318C}">
      <dgm:prSet/>
      <dgm:spPr/>
      <dgm:t>
        <a:bodyPr/>
        <a:lstStyle/>
        <a:p>
          <a:endParaRPr lang="ru-RU"/>
        </a:p>
      </dgm:t>
    </dgm:pt>
    <dgm:pt modelId="{820E7D75-2BCD-4776-8B50-EE3D0AC5A31F}">
      <dgm:prSet phldrT="[Текст]"/>
      <dgm:spPr/>
      <dgm:t>
        <a:bodyPr/>
        <a:lstStyle/>
        <a:p>
          <a:r>
            <a:rPr lang="ru-RU" b="1" dirty="0" smtClean="0"/>
            <a:t>2010 год </a:t>
          </a:r>
          <a:endParaRPr lang="ru-RU" b="1" dirty="0"/>
        </a:p>
      </dgm:t>
    </dgm:pt>
    <dgm:pt modelId="{004EAEBF-90E7-4288-A214-679D7A486A64}" type="parTrans" cxnId="{05D364B9-86EF-44AE-A562-604F55F82CB0}">
      <dgm:prSet/>
      <dgm:spPr/>
      <dgm:t>
        <a:bodyPr/>
        <a:lstStyle/>
        <a:p>
          <a:endParaRPr lang="ru-RU"/>
        </a:p>
      </dgm:t>
    </dgm:pt>
    <dgm:pt modelId="{A2EB92A3-AC70-4260-8AF6-3FF41450752F}" type="sibTrans" cxnId="{05D364B9-86EF-44AE-A562-604F55F82CB0}">
      <dgm:prSet/>
      <dgm:spPr/>
      <dgm:t>
        <a:bodyPr/>
        <a:lstStyle/>
        <a:p>
          <a:endParaRPr lang="ru-RU"/>
        </a:p>
      </dgm:t>
    </dgm:pt>
    <dgm:pt modelId="{8E495B36-CB6E-4D2F-BC1E-BC4EC66D8ED1}">
      <dgm:prSet phldrT="[Текст]"/>
      <dgm:spPr/>
      <dgm:t>
        <a:bodyPr/>
        <a:lstStyle/>
        <a:p>
          <a:r>
            <a:rPr lang="ru-RU" b="1" dirty="0" smtClean="0"/>
            <a:t>районный конкурс «Дорога без опасности»  2 место </a:t>
          </a:r>
          <a:endParaRPr lang="ru-RU" b="1" dirty="0"/>
        </a:p>
      </dgm:t>
    </dgm:pt>
    <dgm:pt modelId="{D987302B-8187-4E69-8602-14EB055DD169}" type="parTrans" cxnId="{5EEB1486-F33F-44E7-8D56-1709AB473F4A}">
      <dgm:prSet/>
      <dgm:spPr/>
      <dgm:t>
        <a:bodyPr/>
        <a:lstStyle/>
        <a:p>
          <a:endParaRPr lang="ru-RU"/>
        </a:p>
      </dgm:t>
    </dgm:pt>
    <dgm:pt modelId="{023D2C60-34F9-4B01-A9DB-6AAD7F9BF3A4}" type="sibTrans" cxnId="{5EEB1486-F33F-44E7-8D56-1709AB473F4A}">
      <dgm:prSet/>
      <dgm:spPr/>
      <dgm:t>
        <a:bodyPr/>
        <a:lstStyle/>
        <a:p>
          <a:endParaRPr lang="ru-RU"/>
        </a:p>
      </dgm:t>
    </dgm:pt>
    <dgm:pt modelId="{6BF59320-D818-4B43-8427-7C0CEEF107FE}">
      <dgm:prSet phldrT="[Текст]"/>
      <dgm:spPr/>
      <dgm:t>
        <a:bodyPr/>
        <a:lstStyle/>
        <a:p>
          <a:pPr rtl="0"/>
          <a:r>
            <a:rPr lang="ru-RU" b="1" dirty="0" smtClean="0"/>
            <a:t>областной конкурс «Твори добро» 1 место </a:t>
          </a:r>
          <a:endParaRPr lang="ru-RU" b="1" dirty="0"/>
        </a:p>
      </dgm:t>
    </dgm:pt>
    <dgm:pt modelId="{B392A927-583C-4EDA-8005-707BE62CA0C7}" type="parTrans" cxnId="{5E253097-23C3-49AC-BE5D-3EF68C9FFB2C}">
      <dgm:prSet/>
      <dgm:spPr/>
      <dgm:t>
        <a:bodyPr/>
        <a:lstStyle/>
        <a:p>
          <a:endParaRPr lang="ru-RU"/>
        </a:p>
      </dgm:t>
    </dgm:pt>
    <dgm:pt modelId="{1CC19B66-3656-4525-904A-DF5479805D31}" type="sibTrans" cxnId="{5E253097-23C3-49AC-BE5D-3EF68C9FFB2C}">
      <dgm:prSet/>
      <dgm:spPr/>
      <dgm:t>
        <a:bodyPr/>
        <a:lstStyle/>
        <a:p>
          <a:endParaRPr lang="ru-RU"/>
        </a:p>
      </dgm:t>
    </dgm:pt>
    <dgm:pt modelId="{8C00EB48-633A-4126-BB22-A4509DF2F4F9}">
      <dgm:prSet phldrT="[Текст]"/>
      <dgm:spPr/>
      <dgm:t>
        <a:bodyPr/>
        <a:lstStyle/>
        <a:p>
          <a:r>
            <a:rPr lang="ru-RU" b="1" dirty="0" smtClean="0"/>
            <a:t>2010 год </a:t>
          </a:r>
          <a:endParaRPr lang="ru-RU" b="1" dirty="0"/>
        </a:p>
      </dgm:t>
    </dgm:pt>
    <dgm:pt modelId="{27014465-EA28-4B3B-B711-B0FE4B46D3A7}" type="parTrans" cxnId="{02301F36-8F52-43DF-9751-C57C7E7E4EAD}">
      <dgm:prSet/>
      <dgm:spPr/>
      <dgm:t>
        <a:bodyPr/>
        <a:lstStyle/>
        <a:p>
          <a:endParaRPr lang="ru-RU"/>
        </a:p>
      </dgm:t>
    </dgm:pt>
    <dgm:pt modelId="{1397331D-DFAF-4E07-BECE-BEF82554A9A8}" type="sibTrans" cxnId="{02301F36-8F52-43DF-9751-C57C7E7E4EAD}">
      <dgm:prSet/>
      <dgm:spPr/>
      <dgm:t>
        <a:bodyPr/>
        <a:lstStyle/>
        <a:p>
          <a:endParaRPr lang="ru-RU"/>
        </a:p>
      </dgm:t>
    </dgm:pt>
    <dgm:pt modelId="{537FFBA0-41B3-4D3E-A900-20BDBF2929F2}">
      <dgm:prSet phldrT="[Текст]"/>
      <dgm:spPr/>
      <dgm:t>
        <a:bodyPr/>
        <a:lstStyle/>
        <a:p>
          <a:pPr rtl="0"/>
          <a:r>
            <a:rPr lang="ru-RU" b="1" dirty="0" smtClean="0"/>
            <a:t>районная олимпиада по русскому языку3 место </a:t>
          </a:r>
          <a:endParaRPr lang="ru-RU" b="1" dirty="0"/>
        </a:p>
      </dgm:t>
    </dgm:pt>
    <dgm:pt modelId="{B0728744-A3F8-40D9-B991-3C5D9295A40D}" type="sibTrans" cxnId="{C34D9B53-B58E-473C-AC4B-83E886A8F405}">
      <dgm:prSet/>
      <dgm:spPr/>
      <dgm:t>
        <a:bodyPr/>
        <a:lstStyle/>
        <a:p>
          <a:endParaRPr lang="ru-RU"/>
        </a:p>
      </dgm:t>
    </dgm:pt>
    <dgm:pt modelId="{37B5B03D-F7F1-4741-8586-39E22D7E65A0}" type="parTrans" cxnId="{C34D9B53-B58E-473C-AC4B-83E886A8F405}">
      <dgm:prSet/>
      <dgm:spPr/>
      <dgm:t>
        <a:bodyPr/>
        <a:lstStyle/>
        <a:p>
          <a:endParaRPr lang="ru-RU"/>
        </a:p>
      </dgm:t>
    </dgm:pt>
    <dgm:pt modelId="{725C7A45-E434-4FAA-B01D-2B84D0D869BA}">
      <dgm:prSet phldrT="[Текст]"/>
      <dgm:spPr/>
      <dgm:t>
        <a:bodyPr/>
        <a:lstStyle/>
        <a:p>
          <a:pPr rtl="0"/>
          <a:r>
            <a:rPr lang="ru-RU" b="1" dirty="0" smtClean="0"/>
            <a:t>6-ой областной конкурс образовательных видеофильмов  1 место </a:t>
          </a:r>
          <a:endParaRPr lang="ru-RU" b="1" dirty="0"/>
        </a:p>
      </dgm:t>
    </dgm:pt>
    <dgm:pt modelId="{077439DB-09F6-4375-863D-51CBAD65B43C}" type="sibTrans" cxnId="{077BBB96-1D3E-462C-9E42-2B432E9919E8}">
      <dgm:prSet/>
      <dgm:spPr/>
      <dgm:t>
        <a:bodyPr/>
        <a:lstStyle/>
        <a:p>
          <a:endParaRPr lang="ru-RU"/>
        </a:p>
      </dgm:t>
    </dgm:pt>
    <dgm:pt modelId="{E2E1BAB3-3B96-4A48-811E-5493C901F400}" type="parTrans" cxnId="{077BBB96-1D3E-462C-9E42-2B432E9919E8}">
      <dgm:prSet/>
      <dgm:spPr/>
      <dgm:t>
        <a:bodyPr/>
        <a:lstStyle/>
        <a:p>
          <a:endParaRPr lang="ru-RU"/>
        </a:p>
      </dgm:t>
    </dgm:pt>
    <dgm:pt modelId="{0C0EB375-5187-4DEE-86C7-F744EE035F08}">
      <dgm:prSet phldrT="[Текст]"/>
      <dgm:spPr/>
      <dgm:t>
        <a:bodyPr/>
        <a:lstStyle/>
        <a:p>
          <a:r>
            <a:rPr lang="ru-RU" b="1" smtClean="0"/>
            <a:t>2010 год </a:t>
          </a:r>
          <a:endParaRPr lang="ru-RU" b="1" dirty="0"/>
        </a:p>
      </dgm:t>
    </dgm:pt>
    <dgm:pt modelId="{7E5E7902-CCF9-420E-9B6D-8E207C32052B}" type="sibTrans" cxnId="{1AE57106-03FD-44A1-9D8A-556F31D5D9E6}">
      <dgm:prSet/>
      <dgm:spPr/>
      <dgm:t>
        <a:bodyPr/>
        <a:lstStyle/>
        <a:p>
          <a:endParaRPr lang="ru-RU"/>
        </a:p>
      </dgm:t>
    </dgm:pt>
    <dgm:pt modelId="{D1EC1BF9-DDFA-47BF-A15E-03D859296D2C}" type="parTrans" cxnId="{1AE57106-03FD-44A1-9D8A-556F31D5D9E6}">
      <dgm:prSet/>
      <dgm:spPr/>
      <dgm:t>
        <a:bodyPr/>
        <a:lstStyle/>
        <a:p>
          <a:endParaRPr lang="ru-RU"/>
        </a:p>
      </dgm:t>
    </dgm:pt>
    <dgm:pt modelId="{BEC0A379-418A-4742-AAD8-0CA5F6D0CF55}">
      <dgm:prSet phldrT="[Текст]"/>
      <dgm:spPr/>
      <dgm:t>
        <a:bodyPr/>
        <a:lstStyle/>
        <a:p>
          <a:r>
            <a:rPr lang="ru-RU" b="1" dirty="0" smtClean="0"/>
            <a:t>2010 год </a:t>
          </a:r>
          <a:endParaRPr lang="ru-RU" b="1" dirty="0"/>
        </a:p>
      </dgm:t>
    </dgm:pt>
    <dgm:pt modelId="{F6EAC568-2C8B-4FA0-B11B-42062DEB5299}" type="sibTrans" cxnId="{046B5BDB-356F-4B2B-8921-26E2B30DD8CC}">
      <dgm:prSet/>
      <dgm:spPr/>
      <dgm:t>
        <a:bodyPr/>
        <a:lstStyle/>
        <a:p>
          <a:endParaRPr lang="ru-RU"/>
        </a:p>
      </dgm:t>
    </dgm:pt>
    <dgm:pt modelId="{7D34DBFD-5AF2-4357-BC04-30E60F925DA8}" type="parTrans" cxnId="{046B5BDB-356F-4B2B-8921-26E2B30DD8CC}">
      <dgm:prSet/>
      <dgm:spPr/>
      <dgm:t>
        <a:bodyPr/>
        <a:lstStyle/>
        <a:p>
          <a:endParaRPr lang="ru-RU"/>
        </a:p>
      </dgm:t>
    </dgm:pt>
    <dgm:pt modelId="{3F9B1716-C161-43AA-8B06-2596C32BEF89}">
      <dgm:prSet/>
      <dgm:spPr/>
      <dgm:t>
        <a:bodyPr/>
        <a:lstStyle/>
        <a:p>
          <a:r>
            <a:rPr lang="ru-RU" b="1" dirty="0" smtClean="0"/>
            <a:t>2-ой областной конкурс детских рисунков «Война глазами детей» 3 место </a:t>
          </a:r>
          <a:endParaRPr lang="ru-RU" b="1" dirty="0"/>
        </a:p>
      </dgm:t>
    </dgm:pt>
    <dgm:pt modelId="{DB521EF2-B41E-4929-8893-F2C1AA9B9B3C}" type="parTrans" cxnId="{A6BB3F7E-613D-4C21-A5EB-009FB6A29B4E}">
      <dgm:prSet/>
      <dgm:spPr/>
      <dgm:t>
        <a:bodyPr/>
        <a:lstStyle/>
        <a:p>
          <a:endParaRPr lang="ru-RU"/>
        </a:p>
      </dgm:t>
    </dgm:pt>
    <dgm:pt modelId="{CBA7FB8F-D182-41D8-8F66-51C9C10668A2}" type="sibTrans" cxnId="{A6BB3F7E-613D-4C21-A5EB-009FB6A29B4E}">
      <dgm:prSet/>
      <dgm:spPr/>
      <dgm:t>
        <a:bodyPr/>
        <a:lstStyle/>
        <a:p>
          <a:endParaRPr lang="ru-RU"/>
        </a:p>
      </dgm:t>
    </dgm:pt>
    <dgm:pt modelId="{68BF9E35-4F97-4E80-9D46-7DC15563110B}">
      <dgm:prSet/>
      <dgm:spPr/>
      <dgm:t>
        <a:bodyPr/>
        <a:lstStyle/>
        <a:p>
          <a:r>
            <a:rPr lang="ru-RU" b="1" dirty="0" smtClean="0"/>
            <a:t>районный конкурс «Маршрут успеха» победитель</a:t>
          </a:r>
          <a:endParaRPr lang="ru-RU" b="1" dirty="0"/>
        </a:p>
      </dgm:t>
    </dgm:pt>
    <dgm:pt modelId="{C2CAC262-C1E3-41E8-9BA7-D8209EA00BB1}" type="parTrans" cxnId="{C5D91D8C-F024-42D1-B56A-7778452B3238}">
      <dgm:prSet/>
      <dgm:spPr/>
      <dgm:t>
        <a:bodyPr/>
        <a:lstStyle/>
        <a:p>
          <a:endParaRPr lang="ru-RU"/>
        </a:p>
      </dgm:t>
    </dgm:pt>
    <dgm:pt modelId="{1E757048-9635-414B-A5DE-080B1DA10753}" type="sibTrans" cxnId="{C5D91D8C-F024-42D1-B56A-7778452B3238}">
      <dgm:prSet/>
      <dgm:spPr/>
      <dgm:t>
        <a:bodyPr/>
        <a:lstStyle/>
        <a:p>
          <a:endParaRPr lang="ru-RU"/>
        </a:p>
      </dgm:t>
    </dgm:pt>
    <dgm:pt modelId="{02107404-808F-461A-99A0-AE7A375BE42E}">
      <dgm:prSet/>
      <dgm:spPr/>
      <dgm:t>
        <a:bodyPr/>
        <a:lstStyle/>
        <a:p>
          <a:r>
            <a:rPr lang="ru-RU" b="1" dirty="0" smtClean="0"/>
            <a:t>районный фотоконкурс «Мир бывает разным»</a:t>
          </a:r>
          <a:r>
            <a:rPr lang="ru-RU" b="1" baseline="0" dirty="0" smtClean="0"/>
            <a:t> </a:t>
          </a:r>
          <a:r>
            <a:rPr lang="ru-RU" b="1" dirty="0" smtClean="0"/>
            <a:t>1 место</a:t>
          </a:r>
          <a:endParaRPr lang="ru-RU" b="1" dirty="0"/>
        </a:p>
      </dgm:t>
    </dgm:pt>
    <dgm:pt modelId="{D352F759-68BF-42C8-A150-28583FB5C481}" type="parTrans" cxnId="{C0935790-446E-47AC-B13E-E784AB0196FE}">
      <dgm:prSet/>
      <dgm:spPr/>
      <dgm:t>
        <a:bodyPr/>
        <a:lstStyle/>
        <a:p>
          <a:endParaRPr lang="ru-RU"/>
        </a:p>
      </dgm:t>
    </dgm:pt>
    <dgm:pt modelId="{87E776D0-23A7-4DA7-B4D5-341E2F7E22CC}" type="sibTrans" cxnId="{C0935790-446E-47AC-B13E-E784AB0196FE}">
      <dgm:prSet/>
      <dgm:spPr/>
      <dgm:t>
        <a:bodyPr/>
        <a:lstStyle/>
        <a:p>
          <a:endParaRPr lang="ru-RU"/>
        </a:p>
      </dgm:t>
    </dgm:pt>
    <dgm:pt modelId="{9CB856DC-405C-4A9B-B1CE-C6FFBBFEB314}">
      <dgm:prSet/>
      <dgm:spPr/>
      <dgm:t>
        <a:bodyPr/>
        <a:lstStyle/>
        <a:p>
          <a:r>
            <a:rPr lang="ru-RU" b="1" dirty="0" smtClean="0"/>
            <a:t> областной конкурс «В</a:t>
          </a:r>
          <a:r>
            <a:rPr lang="ru-RU" b="1" baseline="0" dirty="0" smtClean="0"/>
            <a:t> мой дом пришла война</a:t>
          </a:r>
          <a:r>
            <a:rPr lang="ru-RU" b="1" dirty="0" smtClean="0"/>
            <a:t>»</a:t>
          </a:r>
          <a:r>
            <a:rPr lang="ru-RU" b="1" baseline="0" dirty="0" smtClean="0"/>
            <a:t> </a:t>
          </a:r>
          <a:r>
            <a:rPr lang="ru-RU" b="1" dirty="0" smtClean="0"/>
            <a:t>3 место,</a:t>
          </a:r>
          <a:r>
            <a:rPr lang="ru-RU" b="1" baseline="0" dirty="0" smtClean="0"/>
            <a:t> </a:t>
          </a:r>
          <a:r>
            <a:rPr lang="ru-RU" b="1" dirty="0" smtClean="0"/>
            <a:t>2 место </a:t>
          </a:r>
          <a:endParaRPr lang="ru-RU" b="1" dirty="0"/>
        </a:p>
      </dgm:t>
    </dgm:pt>
    <dgm:pt modelId="{44547A49-1C4B-4C37-A1DC-93078041C49E}" type="parTrans" cxnId="{03190389-A027-4ED8-B417-722D4F382A12}">
      <dgm:prSet/>
      <dgm:spPr/>
      <dgm:t>
        <a:bodyPr/>
        <a:lstStyle/>
        <a:p>
          <a:endParaRPr lang="ru-RU"/>
        </a:p>
      </dgm:t>
    </dgm:pt>
    <dgm:pt modelId="{D7110340-F146-4E9A-A399-C566AB66A695}" type="sibTrans" cxnId="{03190389-A027-4ED8-B417-722D4F382A12}">
      <dgm:prSet/>
      <dgm:spPr/>
      <dgm:t>
        <a:bodyPr/>
        <a:lstStyle/>
        <a:p>
          <a:endParaRPr lang="ru-RU"/>
        </a:p>
      </dgm:t>
    </dgm:pt>
    <dgm:pt modelId="{6193CF94-7DE7-4468-82EC-9CBB364CB2C4}">
      <dgm:prSet/>
      <dgm:spPr/>
      <dgm:t>
        <a:bodyPr/>
        <a:lstStyle/>
        <a:p>
          <a:r>
            <a:rPr lang="ru-RU" b="1" dirty="0" smtClean="0"/>
            <a:t> 2010 год </a:t>
          </a:r>
          <a:endParaRPr lang="ru-RU" b="1" dirty="0"/>
        </a:p>
      </dgm:t>
    </dgm:pt>
    <dgm:pt modelId="{F7193643-F8F3-4715-94D4-B58F7C22F50A}" type="parTrans" cxnId="{3E2B38F9-AEC1-434B-B89C-5A6B99503A1F}">
      <dgm:prSet/>
      <dgm:spPr/>
      <dgm:t>
        <a:bodyPr/>
        <a:lstStyle/>
        <a:p>
          <a:endParaRPr lang="ru-RU"/>
        </a:p>
      </dgm:t>
    </dgm:pt>
    <dgm:pt modelId="{77698E39-BEE0-445F-9104-2D94F9BB8F8C}" type="sibTrans" cxnId="{3E2B38F9-AEC1-434B-B89C-5A6B99503A1F}">
      <dgm:prSet/>
      <dgm:spPr/>
      <dgm:t>
        <a:bodyPr/>
        <a:lstStyle/>
        <a:p>
          <a:endParaRPr lang="ru-RU"/>
        </a:p>
      </dgm:t>
    </dgm:pt>
    <dgm:pt modelId="{DB73703F-43C8-4334-8088-AB339C251EEB}">
      <dgm:prSet/>
      <dgm:spPr/>
      <dgm:t>
        <a:bodyPr/>
        <a:lstStyle/>
        <a:p>
          <a:pPr rtl="0"/>
          <a:r>
            <a:rPr lang="ru-RU" b="1" dirty="0" smtClean="0"/>
            <a:t>проект газеты «Образ жизни» 2 место </a:t>
          </a:r>
          <a:endParaRPr lang="ru-RU" b="1" dirty="0"/>
        </a:p>
      </dgm:t>
    </dgm:pt>
    <dgm:pt modelId="{FAB6BEFE-F457-4B17-9DFC-E9E8037CA075}" type="parTrans" cxnId="{0D519606-8923-4908-A1FB-F781CFCA005D}">
      <dgm:prSet/>
      <dgm:spPr/>
    </dgm:pt>
    <dgm:pt modelId="{FDB60C5C-C370-4A47-B982-49525CE463D6}" type="sibTrans" cxnId="{0D519606-8923-4908-A1FB-F781CFCA005D}">
      <dgm:prSet/>
      <dgm:spPr/>
    </dgm:pt>
    <dgm:pt modelId="{A3B46BA8-7A58-4F4C-81C7-3824EAE182AF}" type="pres">
      <dgm:prSet presAssocID="{4713A2D3-FD18-4C70-88BF-A9FEE76213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4423E8-F66E-4281-A49F-697ABA7AC734}" type="pres">
      <dgm:prSet presAssocID="{99C77551-F3D3-497A-A5A0-2C82FC07D544}" presName="composite" presStyleCnt="0"/>
      <dgm:spPr/>
    </dgm:pt>
    <dgm:pt modelId="{7D2A8C54-54C2-42FD-9BAF-432159A3FAC4}" type="pres">
      <dgm:prSet presAssocID="{99C77551-F3D3-497A-A5A0-2C82FC07D544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C147B-4A99-40C3-9C67-D00F36D49067}" type="pres">
      <dgm:prSet presAssocID="{99C77551-F3D3-497A-A5A0-2C82FC07D544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1C12D-1D14-41F6-B6E0-F143D0F9C5B2}" type="pres">
      <dgm:prSet presAssocID="{02B837BE-D765-46FD-B6A4-14A99B8A2A59}" presName="sp" presStyleCnt="0"/>
      <dgm:spPr/>
    </dgm:pt>
    <dgm:pt modelId="{C795E64F-7926-47C4-A333-8C90F479F87C}" type="pres">
      <dgm:prSet presAssocID="{820E7D75-2BCD-4776-8B50-EE3D0AC5A31F}" presName="composite" presStyleCnt="0"/>
      <dgm:spPr/>
    </dgm:pt>
    <dgm:pt modelId="{878FC04C-C6EC-4303-AE21-41C902B45AF7}" type="pres">
      <dgm:prSet presAssocID="{820E7D75-2BCD-4776-8B50-EE3D0AC5A31F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A5C78-E118-422C-95F5-81ECF6130FCD}" type="pres">
      <dgm:prSet presAssocID="{820E7D75-2BCD-4776-8B50-EE3D0AC5A31F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EE865-39C3-45C4-AEE0-BB2377F40FC8}" type="pres">
      <dgm:prSet presAssocID="{A2EB92A3-AC70-4260-8AF6-3FF41450752F}" presName="sp" presStyleCnt="0"/>
      <dgm:spPr/>
    </dgm:pt>
    <dgm:pt modelId="{992D0B6A-C57F-4CC2-8284-06F266326CF9}" type="pres">
      <dgm:prSet presAssocID="{8C00EB48-633A-4126-BB22-A4509DF2F4F9}" presName="composite" presStyleCnt="0"/>
      <dgm:spPr/>
    </dgm:pt>
    <dgm:pt modelId="{D93887F1-B1CB-4F46-8DFA-E3E0ACEC7A47}" type="pres">
      <dgm:prSet presAssocID="{8C00EB48-633A-4126-BB22-A4509DF2F4F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8E57D-6FC4-453D-8D28-9B1E1A77DFB1}" type="pres">
      <dgm:prSet presAssocID="{8C00EB48-633A-4126-BB22-A4509DF2F4F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08D90-CAE6-43DA-8292-07BFE1CD75C0}" type="pres">
      <dgm:prSet presAssocID="{1397331D-DFAF-4E07-BECE-BEF82554A9A8}" presName="sp" presStyleCnt="0"/>
      <dgm:spPr/>
    </dgm:pt>
    <dgm:pt modelId="{F5735075-3F89-4323-BF90-C0089DAE74C7}" type="pres">
      <dgm:prSet presAssocID="{BEC0A379-418A-4742-AAD8-0CA5F6D0CF55}" presName="composite" presStyleCnt="0"/>
      <dgm:spPr/>
    </dgm:pt>
    <dgm:pt modelId="{95FE8335-7FD4-4DEC-8C19-1ABEDC17BD02}" type="pres">
      <dgm:prSet presAssocID="{BEC0A379-418A-4742-AAD8-0CA5F6D0CF55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1AF33-B9F4-4642-853F-8CE198C77BD7}" type="pres">
      <dgm:prSet presAssocID="{BEC0A379-418A-4742-AAD8-0CA5F6D0CF55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DFEB4-AA72-4FE5-858B-741CD1B2AA6C}" type="pres">
      <dgm:prSet presAssocID="{F6EAC568-2C8B-4FA0-B11B-42062DEB5299}" presName="sp" presStyleCnt="0"/>
      <dgm:spPr/>
    </dgm:pt>
    <dgm:pt modelId="{E385CB66-943E-4FF2-A3B6-73327041A85E}" type="pres">
      <dgm:prSet presAssocID="{0C0EB375-5187-4DEE-86C7-F744EE035F08}" presName="composite" presStyleCnt="0"/>
      <dgm:spPr/>
    </dgm:pt>
    <dgm:pt modelId="{E44A7FE9-E3F3-49C9-8531-E1CDCE7F42BF}" type="pres">
      <dgm:prSet presAssocID="{0C0EB375-5187-4DEE-86C7-F744EE035F0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03E77-C741-4590-87FE-FFF76C2D526C}" type="pres">
      <dgm:prSet presAssocID="{0C0EB375-5187-4DEE-86C7-F744EE035F08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3E5E8-B5DF-43F9-AA0C-2A8D61EFCF3E}" type="pres">
      <dgm:prSet presAssocID="{7E5E7902-CCF9-420E-9B6D-8E207C32052B}" presName="sp" presStyleCnt="0"/>
      <dgm:spPr/>
    </dgm:pt>
    <dgm:pt modelId="{DE1F33B2-64A2-45C0-9748-4BE10F50F959}" type="pres">
      <dgm:prSet presAssocID="{6193CF94-7DE7-4468-82EC-9CBB364CB2C4}" presName="composite" presStyleCnt="0"/>
      <dgm:spPr/>
    </dgm:pt>
    <dgm:pt modelId="{37D97AC1-1F4E-4EC8-8FCE-9F6176567E39}" type="pres">
      <dgm:prSet presAssocID="{6193CF94-7DE7-4468-82EC-9CBB364CB2C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B65BE-1283-4AAB-AE42-392EE5A3B216}" type="pres">
      <dgm:prSet presAssocID="{6193CF94-7DE7-4468-82EC-9CBB364CB2C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4CBC7-3C08-4E9B-8230-B7DBDFCCCC28}" type="presOf" srcId="{99C77551-F3D3-497A-A5A0-2C82FC07D544}" destId="{7D2A8C54-54C2-42FD-9BAF-432159A3FAC4}" srcOrd="0" destOrd="0" presId="urn:microsoft.com/office/officeart/2005/8/layout/chevron2"/>
    <dgm:cxn modelId="{5EEB1486-F33F-44E7-8D56-1709AB473F4A}" srcId="{820E7D75-2BCD-4776-8B50-EE3D0AC5A31F}" destId="{8E495B36-CB6E-4D2F-BC1E-BC4EC66D8ED1}" srcOrd="0" destOrd="0" parTransId="{D987302B-8187-4E69-8602-14EB055DD169}" sibTransId="{023D2C60-34F9-4B01-A9DB-6AAD7F9BF3A4}"/>
    <dgm:cxn modelId="{02301F36-8F52-43DF-9751-C57C7E7E4EAD}" srcId="{4713A2D3-FD18-4C70-88BF-A9FEE7621350}" destId="{8C00EB48-633A-4126-BB22-A4509DF2F4F9}" srcOrd="2" destOrd="0" parTransId="{27014465-EA28-4B3B-B711-B0FE4B46D3A7}" sibTransId="{1397331D-DFAF-4E07-BECE-BEF82554A9A8}"/>
    <dgm:cxn modelId="{5A982D6F-6192-4EE9-9622-D941A22D8452}" type="presOf" srcId="{630CE844-4769-40DB-B35C-18E2AAA891C7}" destId="{7E6C147B-4A99-40C3-9C67-D00F36D49067}" srcOrd="0" destOrd="1" presId="urn:microsoft.com/office/officeart/2005/8/layout/chevron2"/>
    <dgm:cxn modelId="{FB6FBEBD-3FE5-4946-A416-212F869148CC}" type="presOf" srcId="{02107404-808F-461A-99A0-AE7A375BE42E}" destId="{E6203E77-C741-4590-87FE-FFF76C2D526C}" srcOrd="0" destOrd="0" presId="urn:microsoft.com/office/officeart/2005/8/layout/chevron2"/>
    <dgm:cxn modelId="{002C843C-C9AB-4FF0-B628-208F802F0643}" type="presOf" srcId="{3F9B1716-C161-43AA-8B06-2596C32BEF89}" destId="{0701AF33-B9F4-4642-853F-8CE198C77BD7}" srcOrd="0" destOrd="0" presId="urn:microsoft.com/office/officeart/2005/8/layout/chevron2"/>
    <dgm:cxn modelId="{13068417-A165-4C66-AF3F-E728E3C3C7CA}" type="presOf" srcId="{4713A2D3-FD18-4C70-88BF-A9FEE7621350}" destId="{A3B46BA8-7A58-4F4C-81C7-3824EAE182AF}" srcOrd="0" destOrd="0" presId="urn:microsoft.com/office/officeart/2005/8/layout/chevron2"/>
    <dgm:cxn modelId="{0E6BE953-E24A-40B0-B26F-53AA1399755B}" type="presOf" srcId="{9CB856DC-405C-4A9B-B1CE-C6FFBBFEB314}" destId="{E6203E77-C741-4590-87FE-FFF76C2D526C}" srcOrd="0" destOrd="1" presId="urn:microsoft.com/office/officeart/2005/8/layout/chevron2"/>
    <dgm:cxn modelId="{2655483C-5ED7-4712-B38B-CC08ACAF28F9}" type="presOf" srcId="{6BF59320-D818-4B43-8427-7C0CEEF107FE}" destId="{215A5C78-E118-422C-95F5-81ECF6130FCD}" srcOrd="0" destOrd="1" presId="urn:microsoft.com/office/officeart/2005/8/layout/chevron2"/>
    <dgm:cxn modelId="{C5D91D8C-F024-42D1-B56A-7778452B3238}" srcId="{BEC0A379-418A-4742-AAD8-0CA5F6D0CF55}" destId="{68BF9E35-4F97-4E80-9D46-7DC15563110B}" srcOrd="1" destOrd="0" parTransId="{C2CAC262-C1E3-41E8-9BA7-D8209EA00BB1}" sibTransId="{1E757048-9635-414B-A5DE-080B1DA10753}"/>
    <dgm:cxn modelId="{217BB76B-2E59-4181-836D-2EE4F5171803}" type="presOf" srcId="{DB73703F-43C8-4334-8088-AB339C251EEB}" destId="{756B65BE-1283-4AAB-AE42-392EE5A3B216}" srcOrd="0" destOrd="0" presId="urn:microsoft.com/office/officeart/2005/8/layout/chevron2"/>
    <dgm:cxn modelId="{046B5BDB-356F-4B2B-8921-26E2B30DD8CC}" srcId="{4713A2D3-FD18-4C70-88BF-A9FEE7621350}" destId="{BEC0A379-418A-4742-AAD8-0CA5F6D0CF55}" srcOrd="3" destOrd="0" parTransId="{7D34DBFD-5AF2-4357-BC04-30E60F925DA8}" sibTransId="{F6EAC568-2C8B-4FA0-B11B-42062DEB5299}"/>
    <dgm:cxn modelId="{1AE57106-03FD-44A1-9D8A-556F31D5D9E6}" srcId="{4713A2D3-FD18-4C70-88BF-A9FEE7621350}" destId="{0C0EB375-5187-4DEE-86C7-F744EE035F08}" srcOrd="4" destOrd="0" parTransId="{D1EC1BF9-DDFA-47BF-A15E-03D859296D2C}" sibTransId="{7E5E7902-CCF9-420E-9B6D-8E207C32052B}"/>
    <dgm:cxn modelId="{FC56D561-7B20-4F0F-A350-1752B8CA9AEB}" type="presOf" srcId="{537FFBA0-41B3-4D3E-A900-20BDBF2929F2}" destId="{0DF8E57D-6FC4-453D-8D28-9B1E1A77DFB1}" srcOrd="0" destOrd="1" presId="urn:microsoft.com/office/officeart/2005/8/layout/chevron2"/>
    <dgm:cxn modelId="{C0935790-446E-47AC-B13E-E784AB0196FE}" srcId="{0C0EB375-5187-4DEE-86C7-F744EE035F08}" destId="{02107404-808F-461A-99A0-AE7A375BE42E}" srcOrd="0" destOrd="0" parTransId="{D352F759-68BF-42C8-A150-28583FB5C481}" sibTransId="{87E776D0-23A7-4DA7-B4D5-341E2F7E22CC}"/>
    <dgm:cxn modelId="{5E253097-23C3-49AC-BE5D-3EF68C9FFB2C}" srcId="{820E7D75-2BCD-4776-8B50-EE3D0AC5A31F}" destId="{6BF59320-D818-4B43-8427-7C0CEEF107FE}" srcOrd="1" destOrd="0" parTransId="{B392A927-583C-4EDA-8005-707BE62CA0C7}" sibTransId="{1CC19B66-3656-4525-904A-DF5479805D31}"/>
    <dgm:cxn modelId="{4F020B4C-58AE-4F88-8253-99E458531B4D}" srcId="{4713A2D3-FD18-4C70-88BF-A9FEE7621350}" destId="{99C77551-F3D3-497A-A5A0-2C82FC07D544}" srcOrd="0" destOrd="0" parTransId="{569860C6-692A-49C7-B934-05B6F18CC476}" sibTransId="{02B837BE-D765-46FD-B6A4-14A99B8A2A59}"/>
    <dgm:cxn modelId="{ADB32F14-0B29-4017-A64E-3B32B2768D83}" type="presOf" srcId="{BEC0A379-418A-4742-AAD8-0CA5F6D0CF55}" destId="{95FE8335-7FD4-4DEC-8C19-1ABEDC17BD02}" srcOrd="0" destOrd="0" presId="urn:microsoft.com/office/officeart/2005/8/layout/chevron2"/>
    <dgm:cxn modelId="{454A1E27-6E3A-41A0-9C37-70763CCE143F}" type="presOf" srcId="{68BF9E35-4F97-4E80-9D46-7DC15563110B}" destId="{0701AF33-B9F4-4642-853F-8CE198C77BD7}" srcOrd="0" destOrd="1" presId="urn:microsoft.com/office/officeart/2005/8/layout/chevron2"/>
    <dgm:cxn modelId="{F3867D1D-CEBF-4443-80E3-D819376DF458}" type="presOf" srcId="{0C0EB375-5187-4DEE-86C7-F744EE035F08}" destId="{E44A7FE9-E3F3-49C9-8531-E1CDCE7F42BF}" srcOrd="0" destOrd="0" presId="urn:microsoft.com/office/officeart/2005/8/layout/chevron2"/>
    <dgm:cxn modelId="{05D364B9-86EF-44AE-A562-604F55F82CB0}" srcId="{4713A2D3-FD18-4C70-88BF-A9FEE7621350}" destId="{820E7D75-2BCD-4776-8B50-EE3D0AC5A31F}" srcOrd="1" destOrd="0" parTransId="{004EAEBF-90E7-4288-A214-679D7A486A64}" sibTransId="{A2EB92A3-AC70-4260-8AF6-3FF41450752F}"/>
    <dgm:cxn modelId="{3E2B38F9-AEC1-434B-B89C-5A6B99503A1F}" srcId="{4713A2D3-FD18-4C70-88BF-A9FEE7621350}" destId="{6193CF94-7DE7-4468-82EC-9CBB364CB2C4}" srcOrd="5" destOrd="0" parTransId="{F7193643-F8F3-4715-94D4-B58F7C22F50A}" sibTransId="{77698E39-BEE0-445F-9104-2D94F9BB8F8C}"/>
    <dgm:cxn modelId="{03190389-A027-4ED8-B417-722D4F382A12}" srcId="{0C0EB375-5187-4DEE-86C7-F744EE035F08}" destId="{9CB856DC-405C-4A9B-B1CE-C6FFBBFEB314}" srcOrd="1" destOrd="0" parTransId="{44547A49-1C4B-4C37-A1DC-93078041C49E}" sibTransId="{D7110340-F146-4E9A-A399-C566AB66A695}"/>
    <dgm:cxn modelId="{35ADE68B-AF2A-42E5-8943-F69F4A17318C}" srcId="{99C77551-F3D3-497A-A5A0-2C82FC07D544}" destId="{630CE844-4769-40DB-B35C-18E2AAA891C7}" srcOrd="1" destOrd="0" parTransId="{84583376-E0CE-4469-88B7-CF57564E0E6D}" sibTransId="{2DA38AE4-592F-4765-A469-6CA42E140528}"/>
    <dgm:cxn modelId="{C34D9B53-B58E-473C-AC4B-83E886A8F405}" srcId="{8C00EB48-633A-4126-BB22-A4509DF2F4F9}" destId="{537FFBA0-41B3-4D3E-A900-20BDBF2929F2}" srcOrd="1" destOrd="0" parTransId="{37B5B03D-F7F1-4741-8586-39E22D7E65A0}" sibTransId="{B0728744-A3F8-40D9-B991-3C5D9295A40D}"/>
    <dgm:cxn modelId="{2427DAB6-1457-4324-82E1-A312595C35CE}" type="presOf" srcId="{725C7A45-E434-4FAA-B01D-2B84D0D869BA}" destId="{0DF8E57D-6FC4-453D-8D28-9B1E1A77DFB1}" srcOrd="0" destOrd="0" presId="urn:microsoft.com/office/officeart/2005/8/layout/chevron2"/>
    <dgm:cxn modelId="{A6BB3F7E-613D-4C21-A5EB-009FB6A29B4E}" srcId="{BEC0A379-418A-4742-AAD8-0CA5F6D0CF55}" destId="{3F9B1716-C161-43AA-8B06-2596C32BEF89}" srcOrd="0" destOrd="0" parTransId="{DB521EF2-B41E-4929-8893-F2C1AA9B9B3C}" sibTransId="{CBA7FB8F-D182-41D8-8F66-51C9C10668A2}"/>
    <dgm:cxn modelId="{F518D646-5FEC-49EF-B789-359796AE0DA6}" type="presOf" srcId="{27056EEC-0E7D-4620-A20F-D47250A2A66C}" destId="{7E6C147B-4A99-40C3-9C67-D00F36D49067}" srcOrd="0" destOrd="0" presId="urn:microsoft.com/office/officeart/2005/8/layout/chevron2"/>
    <dgm:cxn modelId="{0D519606-8923-4908-A1FB-F781CFCA005D}" srcId="{6193CF94-7DE7-4468-82EC-9CBB364CB2C4}" destId="{DB73703F-43C8-4334-8088-AB339C251EEB}" srcOrd="0" destOrd="0" parTransId="{FAB6BEFE-F457-4B17-9DFC-E9E8037CA075}" sibTransId="{FDB60C5C-C370-4A47-B982-49525CE463D6}"/>
    <dgm:cxn modelId="{50481B7B-B2C1-4285-87D3-64BCFF140332}" type="presOf" srcId="{8E495B36-CB6E-4D2F-BC1E-BC4EC66D8ED1}" destId="{215A5C78-E118-422C-95F5-81ECF6130FCD}" srcOrd="0" destOrd="0" presId="urn:microsoft.com/office/officeart/2005/8/layout/chevron2"/>
    <dgm:cxn modelId="{7D74D715-4FF0-433C-9530-0CCFF7D40BC4}" type="presOf" srcId="{8C00EB48-633A-4126-BB22-A4509DF2F4F9}" destId="{D93887F1-B1CB-4F46-8DFA-E3E0ACEC7A47}" srcOrd="0" destOrd="0" presId="urn:microsoft.com/office/officeart/2005/8/layout/chevron2"/>
    <dgm:cxn modelId="{E43B4497-B4DB-4D30-A093-8E5314296ED2}" type="presOf" srcId="{6193CF94-7DE7-4468-82EC-9CBB364CB2C4}" destId="{37D97AC1-1F4E-4EC8-8FCE-9F6176567E39}" srcOrd="0" destOrd="0" presId="urn:microsoft.com/office/officeart/2005/8/layout/chevron2"/>
    <dgm:cxn modelId="{7C11114F-3741-4371-9499-3A496F97E3AB}" srcId="{99C77551-F3D3-497A-A5A0-2C82FC07D544}" destId="{27056EEC-0E7D-4620-A20F-D47250A2A66C}" srcOrd="0" destOrd="0" parTransId="{DCAB3D4E-196B-4E3B-9B1D-073EE9FB0611}" sibTransId="{BB554A9E-56F1-4C79-9B17-649EAC64C659}"/>
    <dgm:cxn modelId="{BFBA0BE7-0DB8-4372-86E2-6729AF653918}" type="presOf" srcId="{820E7D75-2BCD-4776-8B50-EE3D0AC5A31F}" destId="{878FC04C-C6EC-4303-AE21-41C902B45AF7}" srcOrd="0" destOrd="0" presId="urn:microsoft.com/office/officeart/2005/8/layout/chevron2"/>
    <dgm:cxn modelId="{077BBB96-1D3E-462C-9E42-2B432E9919E8}" srcId="{8C00EB48-633A-4126-BB22-A4509DF2F4F9}" destId="{725C7A45-E434-4FAA-B01D-2B84D0D869BA}" srcOrd="0" destOrd="0" parTransId="{E2E1BAB3-3B96-4A48-811E-5493C901F400}" sibTransId="{077439DB-09F6-4375-863D-51CBAD65B43C}"/>
    <dgm:cxn modelId="{91807DAF-EE80-4A33-97AB-EB204BDC6BB9}" type="presParOf" srcId="{A3B46BA8-7A58-4F4C-81C7-3824EAE182AF}" destId="{4E4423E8-F66E-4281-A49F-697ABA7AC734}" srcOrd="0" destOrd="0" presId="urn:microsoft.com/office/officeart/2005/8/layout/chevron2"/>
    <dgm:cxn modelId="{FBB50E49-83D8-4B1A-8291-3BF880AFE639}" type="presParOf" srcId="{4E4423E8-F66E-4281-A49F-697ABA7AC734}" destId="{7D2A8C54-54C2-42FD-9BAF-432159A3FAC4}" srcOrd="0" destOrd="0" presId="urn:microsoft.com/office/officeart/2005/8/layout/chevron2"/>
    <dgm:cxn modelId="{CC38BFAD-3451-4DF8-99B1-E1AA9F903404}" type="presParOf" srcId="{4E4423E8-F66E-4281-A49F-697ABA7AC734}" destId="{7E6C147B-4A99-40C3-9C67-D00F36D49067}" srcOrd="1" destOrd="0" presId="urn:microsoft.com/office/officeart/2005/8/layout/chevron2"/>
    <dgm:cxn modelId="{155E68EC-E60E-430B-BDF0-616570BFE0EC}" type="presParOf" srcId="{A3B46BA8-7A58-4F4C-81C7-3824EAE182AF}" destId="{C3D1C12D-1D14-41F6-B6E0-F143D0F9C5B2}" srcOrd="1" destOrd="0" presId="urn:microsoft.com/office/officeart/2005/8/layout/chevron2"/>
    <dgm:cxn modelId="{D3C4FB33-ABB6-4507-AE9B-4FBFF537D65C}" type="presParOf" srcId="{A3B46BA8-7A58-4F4C-81C7-3824EAE182AF}" destId="{C795E64F-7926-47C4-A333-8C90F479F87C}" srcOrd="2" destOrd="0" presId="urn:microsoft.com/office/officeart/2005/8/layout/chevron2"/>
    <dgm:cxn modelId="{197C974C-B8C3-495E-BBC1-DA3A0AB68BC6}" type="presParOf" srcId="{C795E64F-7926-47C4-A333-8C90F479F87C}" destId="{878FC04C-C6EC-4303-AE21-41C902B45AF7}" srcOrd="0" destOrd="0" presId="urn:microsoft.com/office/officeart/2005/8/layout/chevron2"/>
    <dgm:cxn modelId="{490602D6-81D9-48EE-9FB3-4D0F2F12FDE1}" type="presParOf" srcId="{C795E64F-7926-47C4-A333-8C90F479F87C}" destId="{215A5C78-E118-422C-95F5-81ECF6130FCD}" srcOrd="1" destOrd="0" presId="urn:microsoft.com/office/officeart/2005/8/layout/chevron2"/>
    <dgm:cxn modelId="{1DEA5648-E849-463D-B41B-9007A2E426EB}" type="presParOf" srcId="{A3B46BA8-7A58-4F4C-81C7-3824EAE182AF}" destId="{357EE865-39C3-45C4-AEE0-BB2377F40FC8}" srcOrd="3" destOrd="0" presId="urn:microsoft.com/office/officeart/2005/8/layout/chevron2"/>
    <dgm:cxn modelId="{30E15607-766A-4691-BC9F-14C861AEBCE2}" type="presParOf" srcId="{A3B46BA8-7A58-4F4C-81C7-3824EAE182AF}" destId="{992D0B6A-C57F-4CC2-8284-06F266326CF9}" srcOrd="4" destOrd="0" presId="urn:microsoft.com/office/officeart/2005/8/layout/chevron2"/>
    <dgm:cxn modelId="{E44780DF-893B-4E2F-92A8-989BA1106CA6}" type="presParOf" srcId="{992D0B6A-C57F-4CC2-8284-06F266326CF9}" destId="{D93887F1-B1CB-4F46-8DFA-E3E0ACEC7A47}" srcOrd="0" destOrd="0" presId="urn:microsoft.com/office/officeart/2005/8/layout/chevron2"/>
    <dgm:cxn modelId="{0912D5ED-0C4D-4CAB-84D6-DFAEF6F56C97}" type="presParOf" srcId="{992D0B6A-C57F-4CC2-8284-06F266326CF9}" destId="{0DF8E57D-6FC4-453D-8D28-9B1E1A77DFB1}" srcOrd="1" destOrd="0" presId="urn:microsoft.com/office/officeart/2005/8/layout/chevron2"/>
    <dgm:cxn modelId="{311DA664-5CD4-421F-A25B-EEB67D1B7852}" type="presParOf" srcId="{A3B46BA8-7A58-4F4C-81C7-3824EAE182AF}" destId="{B3308D90-CAE6-43DA-8292-07BFE1CD75C0}" srcOrd="5" destOrd="0" presId="urn:microsoft.com/office/officeart/2005/8/layout/chevron2"/>
    <dgm:cxn modelId="{30B8898A-E8E9-41D2-B5C9-41BE7639A69A}" type="presParOf" srcId="{A3B46BA8-7A58-4F4C-81C7-3824EAE182AF}" destId="{F5735075-3F89-4323-BF90-C0089DAE74C7}" srcOrd="6" destOrd="0" presId="urn:microsoft.com/office/officeart/2005/8/layout/chevron2"/>
    <dgm:cxn modelId="{7424456F-8B75-4BC8-8FC5-53CC3F0862DD}" type="presParOf" srcId="{F5735075-3F89-4323-BF90-C0089DAE74C7}" destId="{95FE8335-7FD4-4DEC-8C19-1ABEDC17BD02}" srcOrd="0" destOrd="0" presId="urn:microsoft.com/office/officeart/2005/8/layout/chevron2"/>
    <dgm:cxn modelId="{0E2C4EC2-88E4-4FE6-9BE5-5A1B67BAA1F2}" type="presParOf" srcId="{F5735075-3F89-4323-BF90-C0089DAE74C7}" destId="{0701AF33-B9F4-4642-853F-8CE198C77BD7}" srcOrd="1" destOrd="0" presId="urn:microsoft.com/office/officeart/2005/8/layout/chevron2"/>
    <dgm:cxn modelId="{803B7CA2-AB5D-429F-9C07-7A85331B27AA}" type="presParOf" srcId="{A3B46BA8-7A58-4F4C-81C7-3824EAE182AF}" destId="{026DFEB4-AA72-4FE5-858B-741CD1B2AA6C}" srcOrd="7" destOrd="0" presId="urn:microsoft.com/office/officeart/2005/8/layout/chevron2"/>
    <dgm:cxn modelId="{C0395E15-452C-49DD-80CE-C843F4CA94D9}" type="presParOf" srcId="{A3B46BA8-7A58-4F4C-81C7-3824EAE182AF}" destId="{E385CB66-943E-4FF2-A3B6-73327041A85E}" srcOrd="8" destOrd="0" presId="urn:microsoft.com/office/officeart/2005/8/layout/chevron2"/>
    <dgm:cxn modelId="{CBB66ECF-8018-4774-B510-92D8CF17BFE2}" type="presParOf" srcId="{E385CB66-943E-4FF2-A3B6-73327041A85E}" destId="{E44A7FE9-E3F3-49C9-8531-E1CDCE7F42BF}" srcOrd="0" destOrd="0" presId="urn:microsoft.com/office/officeart/2005/8/layout/chevron2"/>
    <dgm:cxn modelId="{2851C28E-66F3-46A0-ABF8-F127722F2F31}" type="presParOf" srcId="{E385CB66-943E-4FF2-A3B6-73327041A85E}" destId="{E6203E77-C741-4590-87FE-FFF76C2D526C}" srcOrd="1" destOrd="0" presId="urn:microsoft.com/office/officeart/2005/8/layout/chevron2"/>
    <dgm:cxn modelId="{CFD5F352-1041-4CE0-B7EF-817EE69361BF}" type="presParOf" srcId="{A3B46BA8-7A58-4F4C-81C7-3824EAE182AF}" destId="{DCB3E5E8-B5DF-43F9-AA0C-2A8D61EFCF3E}" srcOrd="9" destOrd="0" presId="urn:microsoft.com/office/officeart/2005/8/layout/chevron2"/>
    <dgm:cxn modelId="{53D4DE9A-C4A9-45B5-838B-B43D3F6974EF}" type="presParOf" srcId="{A3B46BA8-7A58-4F4C-81C7-3824EAE182AF}" destId="{DE1F33B2-64A2-45C0-9748-4BE10F50F959}" srcOrd="10" destOrd="0" presId="urn:microsoft.com/office/officeart/2005/8/layout/chevron2"/>
    <dgm:cxn modelId="{35EEB606-FE90-4B4B-9903-3D4411B7915F}" type="presParOf" srcId="{DE1F33B2-64A2-45C0-9748-4BE10F50F959}" destId="{37D97AC1-1F4E-4EC8-8FCE-9F6176567E39}" srcOrd="0" destOrd="0" presId="urn:microsoft.com/office/officeart/2005/8/layout/chevron2"/>
    <dgm:cxn modelId="{BCD5F83D-3422-408E-A1EC-E8AAD41F88FB}" type="presParOf" srcId="{DE1F33B2-64A2-45C0-9748-4BE10F50F959}" destId="{756B65BE-1283-4AAB-AE42-392EE5A3B2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094984-C86E-487B-9DCE-E99EFD03DFA5}" type="doc">
      <dgm:prSet loTypeId="urn:microsoft.com/office/officeart/2005/8/layout/chevron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9E18CFC-824A-471B-80FC-154D2740F7C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2011 год </a:t>
          </a:r>
          <a:endParaRPr lang="ru-RU" dirty="0">
            <a:solidFill>
              <a:schemeClr val="bg1"/>
            </a:solidFill>
          </a:endParaRPr>
        </a:p>
      </dgm:t>
    </dgm:pt>
    <dgm:pt modelId="{E39230D1-DF8E-4932-AA7D-84F84C7B7F24}" type="parTrans" cxnId="{DDA0DD8D-24EB-40C5-A8D4-35457D4D8561}">
      <dgm:prSet/>
      <dgm:spPr/>
      <dgm:t>
        <a:bodyPr/>
        <a:lstStyle/>
        <a:p>
          <a:endParaRPr lang="ru-RU"/>
        </a:p>
      </dgm:t>
    </dgm:pt>
    <dgm:pt modelId="{ED0989FF-1643-4FEB-B5FE-410D20DFE59F}" type="sibTrans" cxnId="{DDA0DD8D-24EB-40C5-A8D4-35457D4D8561}">
      <dgm:prSet/>
      <dgm:spPr/>
      <dgm:t>
        <a:bodyPr/>
        <a:lstStyle/>
        <a:p>
          <a:endParaRPr lang="ru-RU"/>
        </a:p>
      </dgm:t>
    </dgm:pt>
    <dgm:pt modelId="{48EE6A39-87D1-4B41-A671-A1058D84F58E}">
      <dgm:prSet phldrT="[Текст]"/>
      <dgm:spPr/>
      <dgm:t>
        <a:bodyPr/>
        <a:lstStyle/>
        <a:p>
          <a:pPr rtl="0"/>
          <a:r>
            <a:rPr lang="ru-RU" b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областной конкурс «Юный журналист»</a:t>
          </a:r>
          <a:r>
            <a:rPr lang="ru-RU" b="1" baseline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lang="ru-RU" b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2 место </a:t>
          </a:r>
          <a:endParaRPr lang="ru-RU" b="1" dirty="0"/>
        </a:p>
      </dgm:t>
    </dgm:pt>
    <dgm:pt modelId="{9568843F-2029-4FC9-B209-9243426F7A78}" type="parTrans" cxnId="{43F9A4EC-8BAD-41E8-AFDE-3A1DC49603D8}">
      <dgm:prSet/>
      <dgm:spPr/>
      <dgm:t>
        <a:bodyPr/>
        <a:lstStyle/>
        <a:p>
          <a:endParaRPr lang="ru-RU"/>
        </a:p>
      </dgm:t>
    </dgm:pt>
    <dgm:pt modelId="{E4004243-664F-423A-BBC5-2A61F888F8FC}" type="sibTrans" cxnId="{43F9A4EC-8BAD-41E8-AFDE-3A1DC49603D8}">
      <dgm:prSet/>
      <dgm:spPr/>
      <dgm:t>
        <a:bodyPr/>
        <a:lstStyle/>
        <a:p>
          <a:endParaRPr lang="ru-RU"/>
        </a:p>
      </dgm:t>
    </dgm:pt>
    <dgm:pt modelId="{1D6D43A7-0034-4EBD-B947-326467A2FED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2011 год </a:t>
          </a:r>
          <a:endParaRPr lang="ru-RU" dirty="0">
            <a:solidFill>
              <a:schemeClr val="bg1"/>
            </a:solidFill>
          </a:endParaRPr>
        </a:p>
      </dgm:t>
    </dgm:pt>
    <dgm:pt modelId="{6148EAE0-0310-43E8-A050-329E3DD84B6C}" type="parTrans" cxnId="{603CD5D1-F077-457F-96C9-A514D4B6C4D4}">
      <dgm:prSet/>
      <dgm:spPr/>
      <dgm:t>
        <a:bodyPr/>
        <a:lstStyle/>
        <a:p>
          <a:endParaRPr lang="ru-RU"/>
        </a:p>
      </dgm:t>
    </dgm:pt>
    <dgm:pt modelId="{8E5102C3-6E41-4653-972B-044D71E77F6A}" type="sibTrans" cxnId="{603CD5D1-F077-457F-96C9-A514D4B6C4D4}">
      <dgm:prSet/>
      <dgm:spPr/>
      <dgm:t>
        <a:bodyPr/>
        <a:lstStyle/>
        <a:p>
          <a:endParaRPr lang="ru-RU"/>
        </a:p>
      </dgm:t>
    </dgm:pt>
    <dgm:pt modelId="{B6F3E04A-C52F-46AF-8D7E-C47EE1CABD85}">
      <dgm:prSet phldrT="[Текст]"/>
      <dgm:spPr/>
      <dgm:t>
        <a:bodyPr/>
        <a:lstStyle/>
        <a:p>
          <a:r>
            <a:rPr lang="ru-RU" b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районный фестиваль детского творчества «Радуга»</a:t>
          </a:r>
          <a:r>
            <a:rPr lang="ru-RU" b="1" baseline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lang="ru-RU" b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1 место </a:t>
          </a:r>
          <a:endParaRPr lang="ru-RU" b="1" dirty="0"/>
        </a:p>
      </dgm:t>
    </dgm:pt>
    <dgm:pt modelId="{C2FE0CA8-A14F-4E77-A595-3C43F84B4293}" type="parTrans" cxnId="{98D77652-85F2-4781-8BC5-113E7872F9E7}">
      <dgm:prSet/>
      <dgm:spPr/>
      <dgm:t>
        <a:bodyPr/>
        <a:lstStyle/>
        <a:p>
          <a:endParaRPr lang="ru-RU"/>
        </a:p>
      </dgm:t>
    </dgm:pt>
    <dgm:pt modelId="{67C44158-1E67-43BF-A134-6349D7A5B822}" type="sibTrans" cxnId="{98D77652-85F2-4781-8BC5-113E7872F9E7}">
      <dgm:prSet/>
      <dgm:spPr/>
      <dgm:t>
        <a:bodyPr/>
        <a:lstStyle/>
        <a:p>
          <a:endParaRPr lang="ru-RU"/>
        </a:p>
      </dgm:t>
    </dgm:pt>
    <dgm:pt modelId="{3C3DBA97-601F-466C-BBE0-99E813B9D9A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2011 год </a:t>
          </a:r>
          <a:endParaRPr lang="ru-RU" dirty="0">
            <a:solidFill>
              <a:schemeClr val="bg1"/>
            </a:solidFill>
          </a:endParaRPr>
        </a:p>
      </dgm:t>
    </dgm:pt>
    <dgm:pt modelId="{1F47C2AA-53B4-4BDB-9D9C-4C2F529F4B82}" type="parTrans" cxnId="{155715C7-5B96-4A15-B0DC-5CA6BC1D8656}">
      <dgm:prSet/>
      <dgm:spPr/>
      <dgm:t>
        <a:bodyPr/>
        <a:lstStyle/>
        <a:p>
          <a:endParaRPr lang="ru-RU"/>
        </a:p>
      </dgm:t>
    </dgm:pt>
    <dgm:pt modelId="{A0103910-E2A3-4AA5-89CC-C90302BAD7E3}" type="sibTrans" cxnId="{155715C7-5B96-4A15-B0DC-5CA6BC1D8656}">
      <dgm:prSet/>
      <dgm:spPr/>
      <dgm:t>
        <a:bodyPr/>
        <a:lstStyle/>
        <a:p>
          <a:endParaRPr lang="ru-RU"/>
        </a:p>
      </dgm:t>
    </dgm:pt>
    <dgm:pt modelId="{B9B4A5B4-15A5-483D-B7B8-2CFBD8BF9954}">
      <dgm:prSet phldrT="[Текст]"/>
      <dgm:spPr/>
      <dgm:t>
        <a:bodyPr/>
        <a:lstStyle/>
        <a:p>
          <a:r>
            <a:rPr lang="ru-RU" b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районный конкурс «Ученик года»</a:t>
          </a:r>
          <a:r>
            <a:rPr lang="ru-RU" b="1" baseline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 </a:t>
          </a:r>
          <a:r>
            <a:rPr lang="ru-RU" b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победитель</a:t>
          </a:r>
          <a:endParaRPr lang="ru-RU" b="1" dirty="0"/>
        </a:p>
      </dgm:t>
    </dgm:pt>
    <dgm:pt modelId="{D346F01D-3B8E-45D1-B4B0-C1146DB4F560}" type="parTrans" cxnId="{0FE3C203-41B8-4D77-A938-8366E37D7945}">
      <dgm:prSet/>
      <dgm:spPr/>
      <dgm:t>
        <a:bodyPr/>
        <a:lstStyle/>
        <a:p>
          <a:endParaRPr lang="ru-RU"/>
        </a:p>
      </dgm:t>
    </dgm:pt>
    <dgm:pt modelId="{B34CCE77-9376-44D2-A19F-177AB287D6B8}" type="sibTrans" cxnId="{0FE3C203-41B8-4D77-A938-8366E37D7945}">
      <dgm:prSet/>
      <dgm:spPr/>
      <dgm:t>
        <a:bodyPr/>
        <a:lstStyle/>
        <a:p>
          <a:endParaRPr lang="ru-RU"/>
        </a:p>
      </dgm:t>
    </dgm:pt>
    <dgm:pt modelId="{6A8D5081-2C79-4D4D-B243-571D0CE1D271}">
      <dgm:prSet phldrT="[Текст]"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2012 год </a:t>
          </a:r>
          <a:endParaRPr lang="ru-RU" dirty="0">
            <a:solidFill>
              <a:schemeClr val="bg1"/>
            </a:solidFill>
          </a:endParaRPr>
        </a:p>
      </dgm:t>
    </dgm:pt>
    <dgm:pt modelId="{DC199448-F0BD-4BEC-BA96-1BA3DBC14C94}" type="parTrans" cxnId="{1540A40B-C46A-45D8-898C-A4A48B744061}">
      <dgm:prSet/>
      <dgm:spPr/>
      <dgm:t>
        <a:bodyPr/>
        <a:lstStyle/>
        <a:p>
          <a:endParaRPr lang="ru-RU"/>
        </a:p>
      </dgm:t>
    </dgm:pt>
    <dgm:pt modelId="{328C1AD1-83AC-4B20-B71C-91DCBC963D83}" type="sibTrans" cxnId="{1540A40B-C46A-45D8-898C-A4A48B744061}">
      <dgm:prSet/>
      <dgm:spPr/>
      <dgm:t>
        <a:bodyPr/>
        <a:lstStyle/>
        <a:p>
          <a:endParaRPr lang="ru-RU"/>
        </a:p>
      </dgm:t>
    </dgm:pt>
    <dgm:pt modelId="{65926010-6F7C-4DCA-8678-F65A73F9F812}">
      <dgm:prSet phldrT="[Текст]"/>
      <dgm:spPr/>
      <dgm:t>
        <a:bodyPr/>
        <a:lstStyle/>
        <a:p>
          <a:pPr rtl="0"/>
          <a:r>
            <a:rPr lang="ru-RU" b="1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2012 год </a:t>
          </a:r>
          <a:endParaRPr lang="ru-RU" dirty="0">
            <a:solidFill>
              <a:schemeClr val="bg1"/>
            </a:solidFill>
          </a:endParaRPr>
        </a:p>
      </dgm:t>
    </dgm:pt>
    <dgm:pt modelId="{14BD1FA4-D3CA-47DE-A80D-4496E542BC50}" type="parTrans" cxnId="{5824178A-659B-4C4D-B990-D0501324025D}">
      <dgm:prSet/>
      <dgm:spPr/>
      <dgm:t>
        <a:bodyPr/>
        <a:lstStyle/>
        <a:p>
          <a:endParaRPr lang="ru-RU"/>
        </a:p>
      </dgm:t>
    </dgm:pt>
    <dgm:pt modelId="{F78CEA43-FA79-4D43-A467-50B6D5436BC2}" type="sibTrans" cxnId="{5824178A-659B-4C4D-B990-D0501324025D}">
      <dgm:prSet/>
      <dgm:spPr/>
      <dgm:t>
        <a:bodyPr/>
        <a:lstStyle/>
        <a:p>
          <a:endParaRPr lang="ru-RU"/>
        </a:p>
      </dgm:t>
    </dgm:pt>
    <dgm:pt modelId="{ED5F06F3-4547-42D4-95D3-D028370204E1}">
      <dgm:prSet/>
      <dgm:spPr/>
      <dgm:t>
        <a:bodyPr/>
        <a:lstStyle/>
        <a:p>
          <a:r>
            <a:rPr lang="ru-RU" b="1" baseline="0" dirty="0" smtClean="0"/>
            <a:t>1 </a:t>
          </a:r>
          <a:r>
            <a:rPr lang="ru-RU" b="1" dirty="0" smtClean="0"/>
            <a:t>Областной фестиваль «Лето </a:t>
          </a:r>
          <a:r>
            <a:rPr lang="en-US" b="1" dirty="0" smtClean="0"/>
            <a:t>Fm</a:t>
          </a:r>
          <a:r>
            <a:rPr lang="ru-RU" b="1" dirty="0" smtClean="0"/>
            <a:t>»</a:t>
          </a:r>
          <a:r>
            <a:rPr lang="ru-RU" b="1" baseline="0" dirty="0" smtClean="0"/>
            <a:t> </a:t>
          </a:r>
          <a:r>
            <a:rPr lang="ru-RU" b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2 место </a:t>
          </a:r>
          <a:endParaRPr lang="ru-RU" b="1" dirty="0"/>
        </a:p>
      </dgm:t>
    </dgm:pt>
    <dgm:pt modelId="{8C6C1586-9A9A-4A93-B829-8B48D4EE670A}" type="parTrans" cxnId="{D58D8F83-27E1-45E3-AE51-8234AA8B64DC}">
      <dgm:prSet/>
      <dgm:spPr/>
    </dgm:pt>
    <dgm:pt modelId="{B0E98754-0BD0-43D1-B366-9633127FF204}" type="sibTrans" cxnId="{D58D8F83-27E1-45E3-AE51-8234AA8B64DC}">
      <dgm:prSet/>
      <dgm:spPr/>
    </dgm:pt>
    <dgm:pt modelId="{E22DECAC-0E93-47B5-B482-03BA5FAD64BE}">
      <dgm:prSet/>
      <dgm:spPr/>
      <dgm:t>
        <a:bodyPr/>
        <a:lstStyle/>
        <a:p>
          <a:r>
            <a:rPr lang="ru-RU" b="1" dirty="0" smtClean="0"/>
            <a:t>Областной </a:t>
          </a:r>
          <a:r>
            <a:rPr lang="ru-RU" b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конкурс «Учитель в моей жизни»</a:t>
          </a:r>
          <a:r>
            <a:rPr lang="ru-RU" b="1" baseline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lang="ru-RU" b="1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1 место </a:t>
          </a:r>
          <a:endParaRPr lang="ru-RU" b="1" dirty="0"/>
        </a:p>
      </dgm:t>
    </dgm:pt>
    <dgm:pt modelId="{3764327F-C2EF-44C3-9E10-E7C8559ECC9F}" type="parTrans" cxnId="{E37838FE-1023-48DE-9D29-543125ABFDF8}">
      <dgm:prSet/>
      <dgm:spPr/>
    </dgm:pt>
    <dgm:pt modelId="{406D72B2-C6A6-4EB8-A7A8-E29AE57C30CA}" type="sibTrans" cxnId="{E37838FE-1023-48DE-9D29-543125ABFDF8}">
      <dgm:prSet/>
      <dgm:spPr/>
    </dgm:pt>
    <dgm:pt modelId="{E60D6610-A912-4FEC-814A-F95478A8B0C5}" type="pres">
      <dgm:prSet presAssocID="{E3094984-C86E-487B-9DCE-E99EFD03DF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ACD1AF-39AF-4A71-A3BF-35B667D3FFCC}" type="pres">
      <dgm:prSet presAssocID="{C9E18CFC-824A-471B-80FC-154D2740F7C6}" presName="composite" presStyleCnt="0"/>
      <dgm:spPr/>
    </dgm:pt>
    <dgm:pt modelId="{F30EC18B-ED26-4241-9F41-BC8864F16FFE}" type="pres">
      <dgm:prSet presAssocID="{C9E18CFC-824A-471B-80FC-154D2740F7C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1965B-D72D-4B1D-9F52-C7EF060DB15F}" type="pres">
      <dgm:prSet presAssocID="{C9E18CFC-824A-471B-80FC-154D2740F7C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D63A9-FCD0-4E9A-AE38-8DEEF8C38918}" type="pres">
      <dgm:prSet presAssocID="{ED0989FF-1643-4FEB-B5FE-410D20DFE59F}" presName="sp" presStyleCnt="0"/>
      <dgm:spPr/>
    </dgm:pt>
    <dgm:pt modelId="{346A430E-EA6C-44CD-814D-E513F065F66A}" type="pres">
      <dgm:prSet presAssocID="{1D6D43A7-0034-4EBD-B947-326467A2FEDD}" presName="composite" presStyleCnt="0"/>
      <dgm:spPr/>
    </dgm:pt>
    <dgm:pt modelId="{CB70A259-AB71-485B-B11A-B6B5095B4974}" type="pres">
      <dgm:prSet presAssocID="{1D6D43A7-0034-4EBD-B947-326467A2FED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AE9D8-8FFC-4587-9DF8-858CFCA0176C}" type="pres">
      <dgm:prSet presAssocID="{1D6D43A7-0034-4EBD-B947-326467A2FED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41BFF-DB59-48C9-94EA-BF7D47D63D49}" type="pres">
      <dgm:prSet presAssocID="{8E5102C3-6E41-4653-972B-044D71E77F6A}" presName="sp" presStyleCnt="0"/>
      <dgm:spPr/>
    </dgm:pt>
    <dgm:pt modelId="{8536BE68-8D98-4ED9-B0ED-DBA4D8BF7F52}" type="pres">
      <dgm:prSet presAssocID="{3C3DBA97-601F-466C-BBE0-99E813B9D9A6}" presName="composite" presStyleCnt="0"/>
      <dgm:spPr/>
    </dgm:pt>
    <dgm:pt modelId="{35DA74F9-30D7-466A-8C82-4A85321D222E}" type="pres">
      <dgm:prSet presAssocID="{3C3DBA97-601F-466C-BBE0-99E813B9D9A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F19C6-30DB-4274-A3F8-806C01FD3E7E}" type="pres">
      <dgm:prSet presAssocID="{3C3DBA97-601F-466C-BBE0-99E813B9D9A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5DCC1-8D16-4186-BB85-A7FE84FACC9D}" type="pres">
      <dgm:prSet presAssocID="{A0103910-E2A3-4AA5-89CC-C90302BAD7E3}" presName="sp" presStyleCnt="0"/>
      <dgm:spPr/>
    </dgm:pt>
    <dgm:pt modelId="{1445C565-5768-4CC0-9D35-3C5E44C6A8CF}" type="pres">
      <dgm:prSet presAssocID="{6A8D5081-2C79-4D4D-B243-571D0CE1D271}" presName="composite" presStyleCnt="0"/>
      <dgm:spPr/>
    </dgm:pt>
    <dgm:pt modelId="{363DDF00-6CAF-4F5A-B1DC-CF041B3DA6B2}" type="pres">
      <dgm:prSet presAssocID="{6A8D5081-2C79-4D4D-B243-571D0CE1D27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0BF7E-E41F-435F-B66C-2CC230A13405}" type="pres">
      <dgm:prSet presAssocID="{6A8D5081-2C79-4D4D-B243-571D0CE1D27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90389-A553-4283-90E1-3E1E0F6BA6A9}" type="pres">
      <dgm:prSet presAssocID="{328C1AD1-83AC-4B20-B71C-91DCBC963D83}" presName="sp" presStyleCnt="0"/>
      <dgm:spPr/>
    </dgm:pt>
    <dgm:pt modelId="{C82A20F6-7C06-4FFC-8C06-2BC9C0872FE0}" type="pres">
      <dgm:prSet presAssocID="{65926010-6F7C-4DCA-8678-F65A73F9F812}" presName="composite" presStyleCnt="0"/>
      <dgm:spPr/>
    </dgm:pt>
    <dgm:pt modelId="{54870D02-37CD-4376-A850-D61036293BA6}" type="pres">
      <dgm:prSet presAssocID="{65926010-6F7C-4DCA-8678-F65A73F9F81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9C2212-0634-49A5-8AE9-705AC44E4A90}" type="pres">
      <dgm:prSet presAssocID="{65926010-6F7C-4DCA-8678-F65A73F9F81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C21159-FF5C-43A9-907A-74E56A0BAE64}" type="presOf" srcId="{48EE6A39-87D1-4B41-A671-A1058D84F58E}" destId="{B231965B-D72D-4B1D-9F52-C7EF060DB15F}" srcOrd="0" destOrd="0" presId="urn:microsoft.com/office/officeart/2005/8/layout/chevron2"/>
    <dgm:cxn modelId="{B37D81DD-7F45-4794-B20E-62C597510122}" type="presOf" srcId="{1D6D43A7-0034-4EBD-B947-326467A2FEDD}" destId="{CB70A259-AB71-485B-B11A-B6B5095B4974}" srcOrd="0" destOrd="0" presId="urn:microsoft.com/office/officeart/2005/8/layout/chevron2"/>
    <dgm:cxn modelId="{821F5629-DD09-4C31-ACF0-C9831EFA7D02}" type="presOf" srcId="{E22DECAC-0E93-47B5-B482-03BA5FAD64BE}" destId="{E99C2212-0634-49A5-8AE9-705AC44E4A90}" srcOrd="0" destOrd="0" presId="urn:microsoft.com/office/officeart/2005/8/layout/chevron2"/>
    <dgm:cxn modelId="{1540A40B-C46A-45D8-898C-A4A48B744061}" srcId="{E3094984-C86E-487B-9DCE-E99EFD03DFA5}" destId="{6A8D5081-2C79-4D4D-B243-571D0CE1D271}" srcOrd="3" destOrd="0" parTransId="{DC199448-F0BD-4BEC-BA96-1BA3DBC14C94}" sibTransId="{328C1AD1-83AC-4B20-B71C-91DCBC963D83}"/>
    <dgm:cxn modelId="{28B5521E-653A-42D2-ABBD-B6136C899A86}" type="presOf" srcId="{ED5F06F3-4547-42D4-95D3-D028370204E1}" destId="{AD60BF7E-E41F-435F-B66C-2CC230A13405}" srcOrd="0" destOrd="0" presId="urn:microsoft.com/office/officeart/2005/8/layout/chevron2"/>
    <dgm:cxn modelId="{DDA0DD8D-24EB-40C5-A8D4-35457D4D8561}" srcId="{E3094984-C86E-487B-9DCE-E99EFD03DFA5}" destId="{C9E18CFC-824A-471B-80FC-154D2740F7C6}" srcOrd="0" destOrd="0" parTransId="{E39230D1-DF8E-4932-AA7D-84F84C7B7F24}" sibTransId="{ED0989FF-1643-4FEB-B5FE-410D20DFE59F}"/>
    <dgm:cxn modelId="{98D77652-85F2-4781-8BC5-113E7872F9E7}" srcId="{1D6D43A7-0034-4EBD-B947-326467A2FEDD}" destId="{B6F3E04A-C52F-46AF-8D7E-C47EE1CABD85}" srcOrd="0" destOrd="0" parTransId="{C2FE0CA8-A14F-4E77-A595-3C43F84B4293}" sibTransId="{67C44158-1E67-43BF-A134-6349D7A5B822}"/>
    <dgm:cxn modelId="{CDC169D2-51D8-4784-92E1-BEC3D6CB2A46}" type="presOf" srcId="{B9B4A5B4-15A5-483D-B7B8-2CFBD8BF9954}" destId="{1BBF19C6-30DB-4274-A3F8-806C01FD3E7E}" srcOrd="0" destOrd="0" presId="urn:microsoft.com/office/officeart/2005/8/layout/chevron2"/>
    <dgm:cxn modelId="{953EDD2C-7BF2-4553-A413-0E758CD5AC9D}" type="presOf" srcId="{3C3DBA97-601F-466C-BBE0-99E813B9D9A6}" destId="{35DA74F9-30D7-466A-8C82-4A85321D222E}" srcOrd="0" destOrd="0" presId="urn:microsoft.com/office/officeart/2005/8/layout/chevron2"/>
    <dgm:cxn modelId="{5824178A-659B-4C4D-B990-D0501324025D}" srcId="{E3094984-C86E-487B-9DCE-E99EFD03DFA5}" destId="{65926010-6F7C-4DCA-8678-F65A73F9F812}" srcOrd="4" destOrd="0" parTransId="{14BD1FA4-D3CA-47DE-A80D-4496E542BC50}" sibTransId="{F78CEA43-FA79-4D43-A467-50B6D5436BC2}"/>
    <dgm:cxn modelId="{43F9A4EC-8BAD-41E8-AFDE-3A1DC49603D8}" srcId="{C9E18CFC-824A-471B-80FC-154D2740F7C6}" destId="{48EE6A39-87D1-4B41-A671-A1058D84F58E}" srcOrd="0" destOrd="0" parTransId="{9568843F-2029-4FC9-B209-9243426F7A78}" sibTransId="{E4004243-664F-423A-BBC5-2A61F888F8FC}"/>
    <dgm:cxn modelId="{603CD5D1-F077-457F-96C9-A514D4B6C4D4}" srcId="{E3094984-C86E-487B-9DCE-E99EFD03DFA5}" destId="{1D6D43A7-0034-4EBD-B947-326467A2FEDD}" srcOrd="1" destOrd="0" parTransId="{6148EAE0-0310-43E8-A050-329E3DD84B6C}" sibTransId="{8E5102C3-6E41-4653-972B-044D71E77F6A}"/>
    <dgm:cxn modelId="{E37838FE-1023-48DE-9D29-543125ABFDF8}" srcId="{65926010-6F7C-4DCA-8678-F65A73F9F812}" destId="{E22DECAC-0E93-47B5-B482-03BA5FAD64BE}" srcOrd="0" destOrd="0" parTransId="{3764327F-C2EF-44C3-9E10-E7C8559ECC9F}" sibTransId="{406D72B2-C6A6-4EB8-A7A8-E29AE57C30CA}"/>
    <dgm:cxn modelId="{976B137F-8F6F-49A0-BFE4-20420A23E612}" type="presOf" srcId="{65926010-6F7C-4DCA-8678-F65A73F9F812}" destId="{54870D02-37CD-4376-A850-D61036293BA6}" srcOrd="0" destOrd="0" presId="urn:microsoft.com/office/officeart/2005/8/layout/chevron2"/>
    <dgm:cxn modelId="{F788C8FD-B902-4599-B389-F3D6F126EAB2}" type="presOf" srcId="{C9E18CFC-824A-471B-80FC-154D2740F7C6}" destId="{F30EC18B-ED26-4241-9F41-BC8864F16FFE}" srcOrd="0" destOrd="0" presId="urn:microsoft.com/office/officeart/2005/8/layout/chevron2"/>
    <dgm:cxn modelId="{A5D4C018-D5B5-4265-8FE3-D729456D20C2}" type="presOf" srcId="{B6F3E04A-C52F-46AF-8D7E-C47EE1CABD85}" destId="{BD9AE9D8-8FFC-4587-9DF8-858CFCA0176C}" srcOrd="0" destOrd="0" presId="urn:microsoft.com/office/officeart/2005/8/layout/chevron2"/>
    <dgm:cxn modelId="{0FE3C203-41B8-4D77-A938-8366E37D7945}" srcId="{3C3DBA97-601F-466C-BBE0-99E813B9D9A6}" destId="{B9B4A5B4-15A5-483D-B7B8-2CFBD8BF9954}" srcOrd="0" destOrd="0" parTransId="{D346F01D-3B8E-45D1-B4B0-C1146DB4F560}" sibTransId="{B34CCE77-9376-44D2-A19F-177AB287D6B8}"/>
    <dgm:cxn modelId="{F6C52102-B34E-41C0-9AB6-FEA82F6C28E7}" type="presOf" srcId="{E3094984-C86E-487B-9DCE-E99EFD03DFA5}" destId="{E60D6610-A912-4FEC-814A-F95478A8B0C5}" srcOrd="0" destOrd="0" presId="urn:microsoft.com/office/officeart/2005/8/layout/chevron2"/>
    <dgm:cxn modelId="{155715C7-5B96-4A15-B0DC-5CA6BC1D8656}" srcId="{E3094984-C86E-487B-9DCE-E99EFD03DFA5}" destId="{3C3DBA97-601F-466C-BBE0-99E813B9D9A6}" srcOrd="2" destOrd="0" parTransId="{1F47C2AA-53B4-4BDB-9D9C-4C2F529F4B82}" sibTransId="{A0103910-E2A3-4AA5-89CC-C90302BAD7E3}"/>
    <dgm:cxn modelId="{F30531BD-CD5C-4DBB-A9D6-6126E325E63F}" type="presOf" srcId="{6A8D5081-2C79-4D4D-B243-571D0CE1D271}" destId="{363DDF00-6CAF-4F5A-B1DC-CF041B3DA6B2}" srcOrd="0" destOrd="0" presId="urn:microsoft.com/office/officeart/2005/8/layout/chevron2"/>
    <dgm:cxn modelId="{D58D8F83-27E1-45E3-AE51-8234AA8B64DC}" srcId="{6A8D5081-2C79-4D4D-B243-571D0CE1D271}" destId="{ED5F06F3-4547-42D4-95D3-D028370204E1}" srcOrd="0" destOrd="0" parTransId="{8C6C1586-9A9A-4A93-B829-8B48D4EE670A}" sibTransId="{B0E98754-0BD0-43D1-B366-9633127FF204}"/>
    <dgm:cxn modelId="{E06B1780-3E04-4FA9-9A14-F4A0E85CE23C}" type="presParOf" srcId="{E60D6610-A912-4FEC-814A-F95478A8B0C5}" destId="{02ACD1AF-39AF-4A71-A3BF-35B667D3FFCC}" srcOrd="0" destOrd="0" presId="urn:microsoft.com/office/officeart/2005/8/layout/chevron2"/>
    <dgm:cxn modelId="{CD1094DE-3C8A-4EE8-9FFF-6EBA8A5516B2}" type="presParOf" srcId="{02ACD1AF-39AF-4A71-A3BF-35B667D3FFCC}" destId="{F30EC18B-ED26-4241-9F41-BC8864F16FFE}" srcOrd="0" destOrd="0" presId="urn:microsoft.com/office/officeart/2005/8/layout/chevron2"/>
    <dgm:cxn modelId="{FC8381FD-9875-449F-9F67-AEEDED52E198}" type="presParOf" srcId="{02ACD1AF-39AF-4A71-A3BF-35B667D3FFCC}" destId="{B231965B-D72D-4B1D-9F52-C7EF060DB15F}" srcOrd="1" destOrd="0" presId="urn:microsoft.com/office/officeart/2005/8/layout/chevron2"/>
    <dgm:cxn modelId="{68C8732F-E18F-4E3A-935B-D964C4D8D120}" type="presParOf" srcId="{E60D6610-A912-4FEC-814A-F95478A8B0C5}" destId="{DA0D63A9-FCD0-4E9A-AE38-8DEEF8C38918}" srcOrd="1" destOrd="0" presId="urn:microsoft.com/office/officeart/2005/8/layout/chevron2"/>
    <dgm:cxn modelId="{C52AE382-4AA9-4C81-947F-41F9A118B5B9}" type="presParOf" srcId="{E60D6610-A912-4FEC-814A-F95478A8B0C5}" destId="{346A430E-EA6C-44CD-814D-E513F065F66A}" srcOrd="2" destOrd="0" presId="urn:microsoft.com/office/officeart/2005/8/layout/chevron2"/>
    <dgm:cxn modelId="{06A3D76E-B6CA-40B0-9ABA-3D4AD9D77F4B}" type="presParOf" srcId="{346A430E-EA6C-44CD-814D-E513F065F66A}" destId="{CB70A259-AB71-485B-B11A-B6B5095B4974}" srcOrd="0" destOrd="0" presId="urn:microsoft.com/office/officeart/2005/8/layout/chevron2"/>
    <dgm:cxn modelId="{77948A3D-A232-4513-8D0C-7B0BD56FB17D}" type="presParOf" srcId="{346A430E-EA6C-44CD-814D-E513F065F66A}" destId="{BD9AE9D8-8FFC-4587-9DF8-858CFCA0176C}" srcOrd="1" destOrd="0" presId="urn:microsoft.com/office/officeart/2005/8/layout/chevron2"/>
    <dgm:cxn modelId="{03827C37-145D-4D0F-A310-3D304F32DAEA}" type="presParOf" srcId="{E60D6610-A912-4FEC-814A-F95478A8B0C5}" destId="{1B941BFF-DB59-48C9-94EA-BF7D47D63D49}" srcOrd="3" destOrd="0" presId="urn:microsoft.com/office/officeart/2005/8/layout/chevron2"/>
    <dgm:cxn modelId="{B8934CB2-8AFF-42CF-B6FA-F0CD1678A300}" type="presParOf" srcId="{E60D6610-A912-4FEC-814A-F95478A8B0C5}" destId="{8536BE68-8D98-4ED9-B0ED-DBA4D8BF7F52}" srcOrd="4" destOrd="0" presId="urn:microsoft.com/office/officeart/2005/8/layout/chevron2"/>
    <dgm:cxn modelId="{54943447-F1A2-4DD3-9467-B3C26C01C0FC}" type="presParOf" srcId="{8536BE68-8D98-4ED9-B0ED-DBA4D8BF7F52}" destId="{35DA74F9-30D7-466A-8C82-4A85321D222E}" srcOrd="0" destOrd="0" presId="urn:microsoft.com/office/officeart/2005/8/layout/chevron2"/>
    <dgm:cxn modelId="{6521F3B0-DE6F-449F-9171-AD41E022B964}" type="presParOf" srcId="{8536BE68-8D98-4ED9-B0ED-DBA4D8BF7F52}" destId="{1BBF19C6-30DB-4274-A3F8-806C01FD3E7E}" srcOrd="1" destOrd="0" presId="urn:microsoft.com/office/officeart/2005/8/layout/chevron2"/>
    <dgm:cxn modelId="{3C6FCFAF-E778-431F-94F7-B4F68FB7D745}" type="presParOf" srcId="{E60D6610-A912-4FEC-814A-F95478A8B0C5}" destId="{4B75DCC1-8D16-4186-BB85-A7FE84FACC9D}" srcOrd="5" destOrd="0" presId="urn:microsoft.com/office/officeart/2005/8/layout/chevron2"/>
    <dgm:cxn modelId="{2A071B6A-1661-4D0A-BDD0-2CA716BE0E74}" type="presParOf" srcId="{E60D6610-A912-4FEC-814A-F95478A8B0C5}" destId="{1445C565-5768-4CC0-9D35-3C5E44C6A8CF}" srcOrd="6" destOrd="0" presId="urn:microsoft.com/office/officeart/2005/8/layout/chevron2"/>
    <dgm:cxn modelId="{3B73B477-FD51-488C-9B31-F814A79B1C8B}" type="presParOf" srcId="{1445C565-5768-4CC0-9D35-3C5E44C6A8CF}" destId="{363DDF00-6CAF-4F5A-B1DC-CF041B3DA6B2}" srcOrd="0" destOrd="0" presId="urn:microsoft.com/office/officeart/2005/8/layout/chevron2"/>
    <dgm:cxn modelId="{F9225CFB-604B-4E10-A8B4-41B18B27FD92}" type="presParOf" srcId="{1445C565-5768-4CC0-9D35-3C5E44C6A8CF}" destId="{AD60BF7E-E41F-435F-B66C-2CC230A13405}" srcOrd="1" destOrd="0" presId="urn:microsoft.com/office/officeart/2005/8/layout/chevron2"/>
    <dgm:cxn modelId="{DF2A744D-6147-47DC-8AE6-1954E0E18F19}" type="presParOf" srcId="{E60D6610-A912-4FEC-814A-F95478A8B0C5}" destId="{61890389-A553-4283-90E1-3E1E0F6BA6A9}" srcOrd="7" destOrd="0" presId="urn:microsoft.com/office/officeart/2005/8/layout/chevron2"/>
    <dgm:cxn modelId="{81C081C5-594C-4FB1-BEBA-71A5543F5C66}" type="presParOf" srcId="{E60D6610-A912-4FEC-814A-F95478A8B0C5}" destId="{C82A20F6-7C06-4FFC-8C06-2BC9C0872FE0}" srcOrd="8" destOrd="0" presId="urn:microsoft.com/office/officeart/2005/8/layout/chevron2"/>
    <dgm:cxn modelId="{38B71ADC-8230-4A8A-899B-F9ACECC114D6}" type="presParOf" srcId="{C82A20F6-7C06-4FFC-8C06-2BC9C0872FE0}" destId="{54870D02-37CD-4376-A850-D61036293BA6}" srcOrd="0" destOrd="0" presId="urn:microsoft.com/office/officeart/2005/8/layout/chevron2"/>
    <dgm:cxn modelId="{259BFB84-160B-4435-AB2C-862AE4D348F9}" type="presParOf" srcId="{C82A20F6-7C06-4FFC-8C06-2BC9C0872FE0}" destId="{E99C2212-0634-49A5-8AE9-705AC44E4A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E2429E-1996-49E1-8AEB-7F6F7B088502}">
      <dsp:nvSpPr>
        <dsp:cNvPr id="0" name=""/>
        <dsp:cNvSpPr/>
      </dsp:nvSpPr>
      <dsp:spPr>
        <a:xfrm rot="5400000">
          <a:off x="-168903" y="171488"/>
          <a:ext cx="1126024" cy="78821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</a:t>
          </a:r>
          <a:endParaRPr lang="ru-RU" sz="2200" kern="1200" dirty="0"/>
        </a:p>
      </dsp:txBody>
      <dsp:txXfrm rot="5400000">
        <a:off x="-168903" y="171488"/>
        <a:ext cx="1126024" cy="788217"/>
      </dsp:txXfrm>
    </dsp:sp>
    <dsp:sp modelId="{86DE90D2-8009-444C-B10B-B9966C0502CB}">
      <dsp:nvSpPr>
        <dsp:cNvPr id="0" name=""/>
        <dsp:cNvSpPr/>
      </dsp:nvSpPr>
      <dsp:spPr>
        <a:xfrm rot="5400000">
          <a:off x="3076150" y="-2285348"/>
          <a:ext cx="731915" cy="530778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Повышение своего профессионального уровня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076150" y="-2285348"/>
        <a:ext cx="731915" cy="5307782"/>
      </dsp:txXfrm>
    </dsp:sp>
    <dsp:sp modelId="{351D03FF-EC5F-4104-AFE4-151DA06F01CF}">
      <dsp:nvSpPr>
        <dsp:cNvPr id="0" name=""/>
        <dsp:cNvSpPr/>
      </dsp:nvSpPr>
      <dsp:spPr>
        <a:xfrm rot="5400000">
          <a:off x="-168903" y="1149090"/>
          <a:ext cx="1126024" cy="78821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</a:t>
          </a:r>
          <a:endParaRPr lang="ru-RU" sz="2200" kern="1200" dirty="0"/>
        </a:p>
      </dsp:txBody>
      <dsp:txXfrm rot="5400000">
        <a:off x="-168903" y="1149090"/>
        <a:ext cx="1126024" cy="788217"/>
      </dsp:txXfrm>
    </dsp:sp>
    <dsp:sp modelId="{015545AB-5B0B-49DA-A11C-2518509EB3EE}">
      <dsp:nvSpPr>
        <dsp:cNvPr id="0" name=""/>
        <dsp:cNvSpPr/>
      </dsp:nvSpPr>
      <dsp:spPr>
        <a:xfrm rot="5400000">
          <a:off x="3076150" y="-1307746"/>
          <a:ext cx="731915" cy="530778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Повышение своей эрудированности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076150" y="-1307746"/>
        <a:ext cx="731915" cy="5307782"/>
      </dsp:txXfrm>
    </dsp:sp>
    <dsp:sp modelId="{31DF6FEA-9E3D-460C-84C3-F9CD7C36EA51}">
      <dsp:nvSpPr>
        <dsp:cNvPr id="0" name=""/>
        <dsp:cNvSpPr/>
      </dsp:nvSpPr>
      <dsp:spPr>
        <a:xfrm rot="5400000">
          <a:off x="-168903" y="2126692"/>
          <a:ext cx="1126024" cy="78821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</a:t>
          </a:r>
          <a:endParaRPr lang="ru-RU" sz="2200" kern="1200" dirty="0"/>
        </a:p>
      </dsp:txBody>
      <dsp:txXfrm rot="5400000">
        <a:off x="-168903" y="2126692"/>
        <a:ext cx="1126024" cy="788217"/>
      </dsp:txXfrm>
    </dsp:sp>
    <dsp:sp modelId="{0E382E2C-7419-40A4-81DD-03B09D655F7A}">
      <dsp:nvSpPr>
        <dsp:cNvPr id="0" name=""/>
        <dsp:cNvSpPr/>
      </dsp:nvSpPr>
      <dsp:spPr>
        <a:xfrm rot="5400000">
          <a:off x="3076150" y="-330144"/>
          <a:ext cx="731915" cy="530778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Воспитание личности обучающегося в гармонии с собой и социумом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076150" y="-330144"/>
        <a:ext cx="731915" cy="5307782"/>
      </dsp:txXfrm>
    </dsp:sp>
    <dsp:sp modelId="{DE5AE3E8-CB10-4F88-ACF9-432FADA78C1C}">
      <dsp:nvSpPr>
        <dsp:cNvPr id="0" name=""/>
        <dsp:cNvSpPr/>
      </dsp:nvSpPr>
      <dsp:spPr>
        <a:xfrm rot="5400000">
          <a:off x="-168903" y="3104294"/>
          <a:ext cx="1126024" cy="78821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</a:t>
          </a:r>
          <a:endParaRPr lang="ru-RU" sz="2200" kern="1200" dirty="0"/>
        </a:p>
      </dsp:txBody>
      <dsp:txXfrm rot="5400000">
        <a:off x="-168903" y="3104294"/>
        <a:ext cx="1126024" cy="788217"/>
      </dsp:txXfrm>
    </dsp:sp>
    <dsp:sp modelId="{2F0E6705-7316-4D4A-BA25-C2C73D5DC4ED}">
      <dsp:nvSpPr>
        <dsp:cNvPr id="0" name=""/>
        <dsp:cNvSpPr/>
      </dsp:nvSpPr>
      <dsp:spPr>
        <a:xfrm rot="5400000">
          <a:off x="3076150" y="647457"/>
          <a:ext cx="731915" cy="530778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Развитие навыков самообразования в целях подготовки к самостоятельной профессиональной деятельности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076150" y="647457"/>
        <a:ext cx="731915" cy="53077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243D4D-8C6C-40A3-96FB-5AC03E3A6B43}">
      <dsp:nvSpPr>
        <dsp:cNvPr id="0" name=""/>
        <dsp:cNvSpPr/>
      </dsp:nvSpPr>
      <dsp:spPr>
        <a:xfrm>
          <a:off x="0" y="377472"/>
          <a:ext cx="7429552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E636B9-F29A-4933-A84E-65F8AE260F86}">
      <dsp:nvSpPr>
        <dsp:cNvPr id="0" name=""/>
        <dsp:cNvSpPr/>
      </dsp:nvSpPr>
      <dsp:spPr>
        <a:xfrm>
          <a:off x="0" y="187476"/>
          <a:ext cx="6730312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Цифровые образовательные ресурсы</a:t>
          </a:r>
          <a:endParaRPr lang="ru-RU" sz="1800" kern="1200" dirty="0"/>
        </a:p>
      </dsp:txBody>
      <dsp:txXfrm>
        <a:off x="0" y="187476"/>
        <a:ext cx="6730312" cy="383760"/>
      </dsp:txXfrm>
    </dsp:sp>
    <dsp:sp modelId="{67FEF2AA-61D2-4C37-B592-2F56B6B8FF1F}">
      <dsp:nvSpPr>
        <dsp:cNvPr id="0" name=""/>
        <dsp:cNvSpPr/>
      </dsp:nvSpPr>
      <dsp:spPr>
        <a:xfrm>
          <a:off x="0" y="967152"/>
          <a:ext cx="7429552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EDD1B7-51AC-4891-8DB4-A53E066EC1D9}">
      <dsp:nvSpPr>
        <dsp:cNvPr id="0" name=""/>
        <dsp:cNvSpPr/>
      </dsp:nvSpPr>
      <dsp:spPr>
        <a:xfrm>
          <a:off x="0" y="777156"/>
          <a:ext cx="6730312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Учебники и учебные пособия</a:t>
          </a:r>
          <a:endParaRPr lang="ru-RU" sz="1800" kern="1200" dirty="0"/>
        </a:p>
      </dsp:txBody>
      <dsp:txXfrm>
        <a:off x="0" y="777156"/>
        <a:ext cx="6730312" cy="383760"/>
      </dsp:txXfrm>
    </dsp:sp>
    <dsp:sp modelId="{2641B08B-6008-45ED-8537-3BEB076EF01D}">
      <dsp:nvSpPr>
        <dsp:cNvPr id="0" name=""/>
        <dsp:cNvSpPr/>
      </dsp:nvSpPr>
      <dsp:spPr>
        <a:xfrm>
          <a:off x="0" y="1556832"/>
          <a:ext cx="7429552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127AFF-5A97-4D0B-8FA5-56281D22CCE3}">
      <dsp:nvSpPr>
        <dsp:cNvPr id="0" name=""/>
        <dsp:cNvSpPr/>
      </dsp:nvSpPr>
      <dsp:spPr>
        <a:xfrm>
          <a:off x="0" y="1366836"/>
          <a:ext cx="6730312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Видеоуроки</a:t>
          </a:r>
          <a:endParaRPr lang="ru-RU" sz="1800" kern="1200" dirty="0"/>
        </a:p>
      </dsp:txBody>
      <dsp:txXfrm>
        <a:off x="0" y="1366836"/>
        <a:ext cx="6730312" cy="383760"/>
      </dsp:txXfrm>
    </dsp:sp>
    <dsp:sp modelId="{7CD97834-ACA7-4666-A20E-BC36DAF82859}">
      <dsp:nvSpPr>
        <dsp:cNvPr id="0" name=""/>
        <dsp:cNvSpPr/>
      </dsp:nvSpPr>
      <dsp:spPr>
        <a:xfrm>
          <a:off x="0" y="2146512"/>
          <a:ext cx="7429552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B7FBF1-D71D-4EA6-9589-A765EC990174}">
      <dsp:nvSpPr>
        <dsp:cNvPr id="0" name=""/>
        <dsp:cNvSpPr/>
      </dsp:nvSpPr>
      <dsp:spPr>
        <a:xfrm>
          <a:off x="0" y="1956516"/>
          <a:ext cx="6730312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Раздаточный материал</a:t>
          </a:r>
          <a:endParaRPr lang="ru-RU" sz="1800" kern="1200" dirty="0"/>
        </a:p>
      </dsp:txBody>
      <dsp:txXfrm>
        <a:off x="0" y="1956516"/>
        <a:ext cx="6730312" cy="383760"/>
      </dsp:txXfrm>
    </dsp:sp>
    <dsp:sp modelId="{32CD05BE-7144-44EC-9A42-A31FE43EF93B}">
      <dsp:nvSpPr>
        <dsp:cNvPr id="0" name=""/>
        <dsp:cNvSpPr/>
      </dsp:nvSpPr>
      <dsp:spPr>
        <a:xfrm>
          <a:off x="0" y="2736192"/>
          <a:ext cx="7429552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AFABED-88E4-4585-AF12-56BD1E9F1C25}">
      <dsp:nvSpPr>
        <dsp:cNvPr id="0" name=""/>
        <dsp:cNvSpPr/>
      </dsp:nvSpPr>
      <dsp:spPr>
        <a:xfrm>
          <a:off x="0" y="2546196"/>
          <a:ext cx="6730312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Компьютерные тренажеры</a:t>
          </a:r>
          <a:endParaRPr lang="ru-RU" sz="1800" kern="1200" dirty="0"/>
        </a:p>
      </dsp:txBody>
      <dsp:txXfrm>
        <a:off x="0" y="2546196"/>
        <a:ext cx="6730312" cy="383760"/>
      </dsp:txXfrm>
    </dsp:sp>
    <dsp:sp modelId="{F0A58E4A-06B9-463B-BD1A-A71C42C5555E}">
      <dsp:nvSpPr>
        <dsp:cNvPr id="0" name=""/>
        <dsp:cNvSpPr/>
      </dsp:nvSpPr>
      <dsp:spPr>
        <a:xfrm>
          <a:off x="0" y="3325872"/>
          <a:ext cx="7429552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02F0E8-C8AA-4EC0-8368-479049885C91}">
      <dsp:nvSpPr>
        <dsp:cNvPr id="0" name=""/>
        <dsp:cNvSpPr/>
      </dsp:nvSpPr>
      <dsp:spPr>
        <a:xfrm>
          <a:off x="0" y="3135876"/>
          <a:ext cx="6730312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Плакаты</a:t>
          </a:r>
          <a:endParaRPr lang="ru-RU" sz="1800" kern="1200" dirty="0"/>
        </a:p>
      </dsp:txBody>
      <dsp:txXfrm>
        <a:off x="0" y="3135876"/>
        <a:ext cx="6730312" cy="383760"/>
      </dsp:txXfrm>
    </dsp:sp>
    <dsp:sp modelId="{367B58B6-EF51-48D4-984F-E973C96BE9C4}">
      <dsp:nvSpPr>
        <dsp:cNvPr id="0" name=""/>
        <dsp:cNvSpPr/>
      </dsp:nvSpPr>
      <dsp:spPr>
        <a:xfrm>
          <a:off x="0" y="3915552"/>
          <a:ext cx="7429552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CC3D02-8388-4455-8221-F86897A02600}">
      <dsp:nvSpPr>
        <dsp:cNvPr id="0" name=""/>
        <dsp:cNvSpPr/>
      </dsp:nvSpPr>
      <dsp:spPr>
        <a:xfrm>
          <a:off x="0" y="3725556"/>
          <a:ext cx="6730312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Компьютерный класс</a:t>
          </a:r>
          <a:endParaRPr lang="ru-RU" sz="1800" kern="1200" dirty="0"/>
        </a:p>
      </dsp:txBody>
      <dsp:txXfrm>
        <a:off x="0" y="3725556"/>
        <a:ext cx="6730312" cy="383760"/>
      </dsp:txXfrm>
    </dsp:sp>
    <dsp:sp modelId="{686723D1-7CB1-4523-A2DA-A6F2808C5A4B}">
      <dsp:nvSpPr>
        <dsp:cNvPr id="0" name=""/>
        <dsp:cNvSpPr/>
      </dsp:nvSpPr>
      <dsp:spPr>
        <a:xfrm>
          <a:off x="0" y="4505232"/>
          <a:ext cx="7429552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2624DE-D496-4C98-8E02-957AE7869E87}">
      <dsp:nvSpPr>
        <dsp:cNvPr id="0" name=""/>
        <dsp:cNvSpPr/>
      </dsp:nvSpPr>
      <dsp:spPr>
        <a:xfrm>
          <a:off x="0" y="4315236"/>
          <a:ext cx="6730312" cy="383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Проектор</a:t>
          </a:r>
          <a:endParaRPr lang="ru-RU" sz="1800" kern="1200" dirty="0"/>
        </a:p>
      </dsp:txBody>
      <dsp:txXfrm>
        <a:off x="0" y="4315236"/>
        <a:ext cx="6730312" cy="383760"/>
      </dsp:txXfrm>
    </dsp:sp>
    <dsp:sp modelId="{95B3E5B1-9EE9-4537-80D8-D3DFEBD9109C}">
      <dsp:nvSpPr>
        <dsp:cNvPr id="0" name=""/>
        <dsp:cNvSpPr/>
      </dsp:nvSpPr>
      <dsp:spPr>
        <a:xfrm>
          <a:off x="0" y="5130409"/>
          <a:ext cx="7429552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E2A658-453C-4A90-BB45-BF49A77E4CD3}">
      <dsp:nvSpPr>
        <dsp:cNvPr id="0" name=""/>
        <dsp:cNvSpPr/>
      </dsp:nvSpPr>
      <dsp:spPr>
        <a:xfrm>
          <a:off x="0" y="4875693"/>
          <a:ext cx="6599150" cy="41925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Доступ в Интернет</a:t>
          </a:r>
          <a:endParaRPr lang="ru-RU" sz="1800" kern="1200" dirty="0"/>
        </a:p>
      </dsp:txBody>
      <dsp:txXfrm>
        <a:off x="0" y="4875693"/>
        <a:ext cx="6599150" cy="4192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2A8C54-54C2-42FD-9BAF-432159A3FAC4}">
      <dsp:nvSpPr>
        <dsp:cNvPr id="0" name=""/>
        <dsp:cNvSpPr/>
      </dsp:nvSpPr>
      <dsp:spPr>
        <a:xfrm rot="5400000">
          <a:off x="-153146" y="154297"/>
          <a:ext cx="1020973" cy="71468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2010 год </a:t>
          </a:r>
          <a:endParaRPr lang="ru-RU" sz="1400" b="1" kern="1200" dirty="0"/>
        </a:p>
      </dsp:txBody>
      <dsp:txXfrm rot="5400000">
        <a:off x="-153146" y="154297"/>
        <a:ext cx="1020973" cy="714681"/>
      </dsp:txXfrm>
    </dsp:sp>
    <dsp:sp modelId="{7E6C147B-4A99-40C3-9C67-D00F36D49067}">
      <dsp:nvSpPr>
        <dsp:cNvPr id="0" name=""/>
        <dsp:cNvSpPr/>
      </dsp:nvSpPr>
      <dsp:spPr>
        <a:xfrm rot="5400000">
          <a:off x="4311804" y="-3595971"/>
          <a:ext cx="663633" cy="78578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u="none" kern="1200" dirty="0" smtClean="0"/>
            <a:t>Региональный конкурс «Лингвистическая миниатюра»2 место 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Межрегиональный конкурс кроссвордов «Умники и умницы» 1 место </a:t>
          </a:r>
          <a:endParaRPr lang="ru-RU" sz="1800" b="1" kern="1200" dirty="0"/>
        </a:p>
      </dsp:txBody>
      <dsp:txXfrm rot="5400000">
        <a:off x="4311804" y="-3595971"/>
        <a:ext cx="663633" cy="7857878"/>
      </dsp:txXfrm>
    </dsp:sp>
    <dsp:sp modelId="{878FC04C-C6EC-4303-AE21-41C902B45AF7}">
      <dsp:nvSpPr>
        <dsp:cNvPr id="0" name=""/>
        <dsp:cNvSpPr/>
      </dsp:nvSpPr>
      <dsp:spPr>
        <a:xfrm rot="5400000">
          <a:off x="-153146" y="1078362"/>
          <a:ext cx="1020973" cy="71468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2010 год </a:t>
          </a:r>
          <a:endParaRPr lang="ru-RU" sz="1400" b="1" kern="1200" dirty="0"/>
        </a:p>
      </dsp:txBody>
      <dsp:txXfrm rot="5400000">
        <a:off x="-153146" y="1078362"/>
        <a:ext cx="1020973" cy="714681"/>
      </dsp:txXfrm>
    </dsp:sp>
    <dsp:sp modelId="{215A5C78-E118-422C-95F5-81ECF6130FCD}">
      <dsp:nvSpPr>
        <dsp:cNvPr id="0" name=""/>
        <dsp:cNvSpPr/>
      </dsp:nvSpPr>
      <dsp:spPr>
        <a:xfrm rot="5400000">
          <a:off x="4311804" y="-2671906"/>
          <a:ext cx="663633" cy="78578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районный конкурс «Дорога без опасности»  2 место </a:t>
          </a:r>
          <a:endParaRPr lang="ru-RU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областной конкурс «Твори добро» 1 место </a:t>
          </a:r>
          <a:endParaRPr lang="ru-RU" sz="1800" b="1" kern="1200" dirty="0"/>
        </a:p>
      </dsp:txBody>
      <dsp:txXfrm rot="5400000">
        <a:off x="4311804" y="-2671906"/>
        <a:ext cx="663633" cy="7857878"/>
      </dsp:txXfrm>
    </dsp:sp>
    <dsp:sp modelId="{D93887F1-B1CB-4F46-8DFA-E3E0ACEC7A47}">
      <dsp:nvSpPr>
        <dsp:cNvPr id="0" name=""/>
        <dsp:cNvSpPr/>
      </dsp:nvSpPr>
      <dsp:spPr>
        <a:xfrm rot="5400000">
          <a:off x="-153146" y="2002427"/>
          <a:ext cx="1020973" cy="71468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2010 год </a:t>
          </a:r>
          <a:endParaRPr lang="ru-RU" sz="1400" b="1" kern="1200" dirty="0"/>
        </a:p>
      </dsp:txBody>
      <dsp:txXfrm rot="5400000">
        <a:off x="-153146" y="2002427"/>
        <a:ext cx="1020973" cy="714681"/>
      </dsp:txXfrm>
    </dsp:sp>
    <dsp:sp modelId="{0DF8E57D-6FC4-453D-8D28-9B1E1A77DFB1}">
      <dsp:nvSpPr>
        <dsp:cNvPr id="0" name=""/>
        <dsp:cNvSpPr/>
      </dsp:nvSpPr>
      <dsp:spPr>
        <a:xfrm rot="5400000">
          <a:off x="4311804" y="-1747841"/>
          <a:ext cx="663633" cy="78578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6-ой областной конкурс образовательных видеофильмов  1 место </a:t>
          </a:r>
          <a:endParaRPr lang="ru-RU" sz="18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районная олимпиада по русскому языку3 место </a:t>
          </a:r>
          <a:endParaRPr lang="ru-RU" sz="1800" b="1" kern="1200" dirty="0"/>
        </a:p>
      </dsp:txBody>
      <dsp:txXfrm rot="5400000">
        <a:off x="4311804" y="-1747841"/>
        <a:ext cx="663633" cy="7857878"/>
      </dsp:txXfrm>
    </dsp:sp>
    <dsp:sp modelId="{95FE8335-7FD4-4DEC-8C19-1ABEDC17BD02}">
      <dsp:nvSpPr>
        <dsp:cNvPr id="0" name=""/>
        <dsp:cNvSpPr/>
      </dsp:nvSpPr>
      <dsp:spPr>
        <a:xfrm rot="5400000">
          <a:off x="-153146" y="2926492"/>
          <a:ext cx="1020973" cy="71468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2010 год </a:t>
          </a:r>
          <a:endParaRPr lang="ru-RU" sz="1400" b="1" kern="1200" dirty="0"/>
        </a:p>
      </dsp:txBody>
      <dsp:txXfrm rot="5400000">
        <a:off x="-153146" y="2926492"/>
        <a:ext cx="1020973" cy="714681"/>
      </dsp:txXfrm>
    </dsp:sp>
    <dsp:sp modelId="{0701AF33-B9F4-4642-853F-8CE198C77BD7}">
      <dsp:nvSpPr>
        <dsp:cNvPr id="0" name=""/>
        <dsp:cNvSpPr/>
      </dsp:nvSpPr>
      <dsp:spPr>
        <a:xfrm rot="5400000">
          <a:off x="4311804" y="-823776"/>
          <a:ext cx="663633" cy="78578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2-ой областной конкурс детских рисунков «Война глазами детей» 3 место 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районный конкурс «Маршрут успеха» победитель</a:t>
          </a:r>
          <a:endParaRPr lang="ru-RU" sz="1800" b="1" kern="1200" dirty="0"/>
        </a:p>
      </dsp:txBody>
      <dsp:txXfrm rot="5400000">
        <a:off x="4311804" y="-823776"/>
        <a:ext cx="663633" cy="7857878"/>
      </dsp:txXfrm>
    </dsp:sp>
    <dsp:sp modelId="{E44A7FE9-E3F3-49C9-8531-E1CDCE7F42BF}">
      <dsp:nvSpPr>
        <dsp:cNvPr id="0" name=""/>
        <dsp:cNvSpPr/>
      </dsp:nvSpPr>
      <dsp:spPr>
        <a:xfrm rot="5400000">
          <a:off x="-153146" y="3850557"/>
          <a:ext cx="1020973" cy="71468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2010 год </a:t>
          </a:r>
          <a:endParaRPr lang="ru-RU" sz="1400" b="1" kern="1200" dirty="0"/>
        </a:p>
      </dsp:txBody>
      <dsp:txXfrm rot="5400000">
        <a:off x="-153146" y="3850557"/>
        <a:ext cx="1020973" cy="714681"/>
      </dsp:txXfrm>
    </dsp:sp>
    <dsp:sp modelId="{E6203E77-C741-4590-87FE-FFF76C2D526C}">
      <dsp:nvSpPr>
        <dsp:cNvPr id="0" name=""/>
        <dsp:cNvSpPr/>
      </dsp:nvSpPr>
      <dsp:spPr>
        <a:xfrm rot="5400000">
          <a:off x="4311804" y="100288"/>
          <a:ext cx="663633" cy="78578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районный фотоконкурс «Мир бывает разным»</a:t>
          </a:r>
          <a:r>
            <a:rPr lang="ru-RU" sz="1800" b="1" kern="1200" baseline="0" dirty="0" smtClean="0"/>
            <a:t> </a:t>
          </a:r>
          <a:r>
            <a:rPr lang="ru-RU" sz="1800" b="1" kern="1200" dirty="0" smtClean="0"/>
            <a:t>1 место</a:t>
          </a:r>
          <a:endParaRPr lang="ru-RU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 областной конкурс «В</a:t>
          </a:r>
          <a:r>
            <a:rPr lang="ru-RU" sz="1800" b="1" kern="1200" baseline="0" dirty="0" smtClean="0"/>
            <a:t> мой дом пришла война</a:t>
          </a:r>
          <a:r>
            <a:rPr lang="ru-RU" sz="1800" b="1" kern="1200" dirty="0" smtClean="0"/>
            <a:t>»</a:t>
          </a:r>
          <a:r>
            <a:rPr lang="ru-RU" sz="1800" b="1" kern="1200" baseline="0" dirty="0" smtClean="0"/>
            <a:t> </a:t>
          </a:r>
          <a:r>
            <a:rPr lang="ru-RU" sz="1800" b="1" kern="1200" dirty="0" smtClean="0"/>
            <a:t>3 место,</a:t>
          </a:r>
          <a:r>
            <a:rPr lang="ru-RU" sz="1800" b="1" kern="1200" baseline="0" dirty="0" smtClean="0"/>
            <a:t> </a:t>
          </a:r>
          <a:r>
            <a:rPr lang="ru-RU" sz="1800" b="1" kern="1200" dirty="0" smtClean="0"/>
            <a:t>2 место </a:t>
          </a:r>
          <a:endParaRPr lang="ru-RU" sz="1800" b="1" kern="1200" dirty="0"/>
        </a:p>
      </dsp:txBody>
      <dsp:txXfrm rot="5400000">
        <a:off x="4311804" y="100288"/>
        <a:ext cx="663633" cy="7857878"/>
      </dsp:txXfrm>
    </dsp:sp>
    <dsp:sp modelId="{37D97AC1-1F4E-4EC8-8FCE-9F6176567E39}">
      <dsp:nvSpPr>
        <dsp:cNvPr id="0" name=""/>
        <dsp:cNvSpPr/>
      </dsp:nvSpPr>
      <dsp:spPr>
        <a:xfrm rot="5400000">
          <a:off x="-153146" y="4774622"/>
          <a:ext cx="1020973" cy="714681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 2010 год </a:t>
          </a:r>
          <a:endParaRPr lang="ru-RU" sz="1400" b="1" kern="1200" dirty="0"/>
        </a:p>
      </dsp:txBody>
      <dsp:txXfrm rot="5400000">
        <a:off x="-153146" y="4774622"/>
        <a:ext cx="1020973" cy="714681"/>
      </dsp:txXfrm>
    </dsp:sp>
    <dsp:sp modelId="{756B65BE-1283-4AAB-AE42-392EE5A3B216}">
      <dsp:nvSpPr>
        <dsp:cNvPr id="0" name=""/>
        <dsp:cNvSpPr/>
      </dsp:nvSpPr>
      <dsp:spPr>
        <a:xfrm rot="5400000">
          <a:off x="4311804" y="1024353"/>
          <a:ext cx="663633" cy="785787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проект газеты «Образ жизни» 2 место </a:t>
          </a:r>
          <a:endParaRPr lang="ru-RU" sz="1800" b="1" kern="1200" dirty="0"/>
        </a:p>
      </dsp:txBody>
      <dsp:txXfrm rot="5400000">
        <a:off x="4311804" y="1024353"/>
        <a:ext cx="663633" cy="78578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0EC18B-ED26-4241-9F41-BC8864F16FFE}">
      <dsp:nvSpPr>
        <dsp:cNvPr id="0" name=""/>
        <dsp:cNvSpPr/>
      </dsp:nvSpPr>
      <dsp:spPr>
        <a:xfrm rot="5400000">
          <a:off x="-157577" y="159598"/>
          <a:ext cx="1050518" cy="7353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2011 год </a:t>
          </a:r>
          <a:endParaRPr lang="ru-RU" sz="1500" kern="1200" dirty="0">
            <a:solidFill>
              <a:schemeClr val="bg1"/>
            </a:solidFill>
          </a:endParaRPr>
        </a:p>
      </dsp:txBody>
      <dsp:txXfrm rot="5400000">
        <a:off x="-157577" y="159598"/>
        <a:ext cx="1050518" cy="735363"/>
      </dsp:txXfrm>
    </dsp:sp>
    <dsp:sp modelId="{B231965B-D72D-4B1D-9F52-C7EF060DB15F}">
      <dsp:nvSpPr>
        <dsp:cNvPr id="0" name=""/>
        <dsp:cNvSpPr/>
      </dsp:nvSpPr>
      <dsp:spPr>
        <a:xfrm rot="5400000">
          <a:off x="3991071" y="-3253688"/>
          <a:ext cx="682837" cy="719425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областной конкурс «Юный журналист»</a:t>
          </a:r>
          <a:r>
            <a:rPr lang="ru-RU" sz="2100" b="1" kern="1200" baseline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lang="ru-RU" sz="21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2 место </a:t>
          </a:r>
          <a:endParaRPr lang="ru-RU" sz="2100" b="1" kern="1200" dirty="0"/>
        </a:p>
      </dsp:txBody>
      <dsp:txXfrm rot="5400000">
        <a:off x="3991071" y="-3253688"/>
        <a:ext cx="682837" cy="7194254"/>
      </dsp:txXfrm>
    </dsp:sp>
    <dsp:sp modelId="{CB70A259-AB71-485B-B11A-B6B5095B4974}">
      <dsp:nvSpPr>
        <dsp:cNvPr id="0" name=""/>
        <dsp:cNvSpPr/>
      </dsp:nvSpPr>
      <dsp:spPr>
        <a:xfrm rot="5400000">
          <a:off x="-157577" y="1092544"/>
          <a:ext cx="1050518" cy="7353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2011 год </a:t>
          </a:r>
          <a:endParaRPr lang="ru-RU" sz="1500" kern="1200" dirty="0">
            <a:solidFill>
              <a:schemeClr val="bg1"/>
            </a:solidFill>
          </a:endParaRPr>
        </a:p>
      </dsp:txBody>
      <dsp:txXfrm rot="5400000">
        <a:off x="-157577" y="1092544"/>
        <a:ext cx="1050518" cy="735363"/>
      </dsp:txXfrm>
    </dsp:sp>
    <dsp:sp modelId="{BD9AE9D8-8FFC-4587-9DF8-858CFCA0176C}">
      <dsp:nvSpPr>
        <dsp:cNvPr id="0" name=""/>
        <dsp:cNvSpPr/>
      </dsp:nvSpPr>
      <dsp:spPr>
        <a:xfrm rot="5400000">
          <a:off x="3991071" y="-2320741"/>
          <a:ext cx="682837" cy="719425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районный фестиваль детского творчества «Радуга»</a:t>
          </a:r>
          <a:r>
            <a:rPr lang="ru-RU" sz="2100" b="1" kern="1200" baseline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lang="ru-RU" sz="21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1 место </a:t>
          </a:r>
          <a:endParaRPr lang="ru-RU" sz="2100" b="1" kern="1200" dirty="0"/>
        </a:p>
      </dsp:txBody>
      <dsp:txXfrm rot="5400000">
        <a:off x="3991071" y="-2320741"/>
        <a:ext cx="682837" cy="7194254"/>
      </dsp:txXfrm>
    </dsp:sp>
    <dsp:sp modelId="{35DA74F9-30D7-466A-8C82-4A85321D222E}">
      <dsp:nvSpPr>
        <dsp:cNvPr id="0" name=""/>
        <dsp:cNvSpPr/>
      </dsp:nvSpPr>
      <dsp:spPr>
        <a:xfrm rot="5400000">
          <a:off x="-157577" y="2025491"/>
          <a:ext cx="1050518" cy="7353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2011 год </a:t>
          </a:r>
          <a:endParaRPr lang="ru-RU" sz="1500" kern="1200" dirty="0">
            <a:solidFill>
              <a:schemeClr val="bg1"/>
            </a:solidFill>
          </a:endParaRPr>
        </a:p>
      </dsp:txBody>
      <dsp:txXfrm rot="5400000">
        <a:off x="-157577" y="2025491"/>
        <a:ext cx="1050518" cy="735363"/>
      </dsp:txXfrm>
    </dsp:sp>
    <dsp:sp modelId="{1BBF19C6-30DB-4274-A3F8-806C01FD3E7E}">
      <dsp:nvSpPr>
        <dsp:cNvPr id="0" name=""/>
        <dsp:cNvSpPr/>
      </dsp:nvSpPr>
      <dsp:spPr>
        <a:xfrm rot="5400000">
          <a:off x="3991071" y="-1387795"/>
          <a:ext cx="682837" cy="719425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районный конкурс «Ученик года»</a:t>
          </a:r>
          <a:r>
            <a:rPr lang="ru-RU" sz="2100" b="1" kern="1200" baseline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 </a:t>
          </a:r>
          <a:r>
            <a:rPr lang="ru-RU" sz="21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победитель</a:t>
          </a:r>
          <a:endParaRPr lang="ru-RU" sz="2100" b="1" kern="1200" dirty="0"/>
        </a:p>
      </dsp:txBody>
      <dsp:txXfrm rot="5400000">
        <a:off x="3991071" y="-1387795"/>
        <a:ext cx="682837" cy="7194254"/>
      </dsp:txXfrm>
    </dsp:sp>
    <dsp:sp modelId="{363DDF00-6CAF-4F5A-B1DC-CF041B3DA6B2}">
      <dsp:nvSpPr>
        <dsp:cNvPr id="0" name=""/>
        <dsp:cNvSpPr/>
      </dsp:nvSpPr>
      <dsp:spPr>
        <a:xfrm rot="5400000">
          <a:off x="-157577" y="2958437"/>
          <a:ext cx="1050518" cy="7353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2012 год </a:t>
          </a:r>
          <a:endParaRPr lang="ru-RU" sz="1500" kern="1200" dirty="0">
            <a:solidFill>
              <a:schemeClr val="bg1"/>
            </a:solidFill>
          </a:endParaRPr>
        </a:p>
      </dsp:txBody>
      <dsp:txXfrm rot="5400000">
        <a:off x="-157577" y="2958437"/>
        <a:ext cx="1050518" cy="735363"/>
      </dsp:txXfrm>
    </dsp:sp>
    <dsp:sp modelId="{AD60BF7E-E41F-435F-B66C-2CC230A13405}">
      <dsp:nvSpPr>
        <dsp:cNvPr id="0" name=""/>
        <dsp:cNvSpPr/>
      </dsp:nvSpPr>
      <dsp:spPr>
        <a:xfrm rot="5400000">
          <a:off x="3991071" y="-454848"/>
          <a:ext cx="682837" cy="719425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baseline="0" dirty="0" smtClean="0"/>
            <a:t>1 </a:t>
          </a:r>
          <a:r>
            <a:rPr lang="ru-RU" sz="2100" b="1" kern="1200" dirty="0" smtClean="0"/>
            <a:t>Областной фестиваль «Лето </a:t>
          </a:r>
          <a:r>
            <a:rPr lang="en-US" sz="2100" b="1" kern="1200" dirty="0" smtClean="0"/>
            <a:t>Fm</a:t>
          </a:r>
          <a:r>
            <a:rPr lang="ru-RU" sz="2100" b="1" kern="1200" dirty="0" smtClean="0"/>
            <a:t>»</a:t>
          </a:r>
          <a:r>
            <a:rPr lang="ru-RU" sz="2100" b="1" kern="1200" baseline="0" dirty="0" smtClean="0"/>
            <a:t> </a:t>
          </a:r>
          <a:r>
            <a:rPr lang="ru-RU" sz="21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2 место </a:t>
          </a:r>
          <a:endParaRPr lang="ru-RU" sz="2100" b="1" kern="1200" dirty="0"/>
        </a:p>
      </dsp:txBody>
      <dsp:txXfrm rot="5400000">
        <a:off x="3991071" y="-454848"/>
        <a:ext cx="682837" cy="7194254"/>
      </dsp:txXfrm>
    </dsp:sp>
    <dsp:sp modelId="{54870D02-37CD-4376-A850-D61036293BA6}">
      <dsp:nvSpPr>
        <dsp:cNvPr id="0" name=""/>
        <dsp:cNvSpPr/>
      </dsp:nvSpPr>
      <dsp:spPr>
        <a:xfrm rot="5400000">
          <a:off x="-157577" y="3891384"/>
          <a:ext cx="1050518" cy="735363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2012 год </a:t>
          </a:r>
          <a:endParaRPr lang="ru-RU" sz="1500" kern="1200" dirty="0">
            <a:solidFill>
              <a:schemeClr val="bg1"/>
            </a:solidFill>
          </a:endParaRPr>
        </a:p>
      </dsp:txBody>
      <dsp:txXfrm rot="5400000">
        <a:off x="-157577" y="3891384"/>
        <a:ext cx="1050518" cy="735363"/>
      </dsp:txXfrm>
    </dsp:sp>
    <dsp:sp modelId="{E99C2212-0634-49A5-8AE9-705AC44E4A90}">
      <dsp:nvSpPr>
        <dsp:cNvPr id="0" name=""/>
        <dsp:cNvSpPr/>
      </dsp:nvSpPr>
      <dsp:spPr>
        <a:xfrm rot="5400000">
          <a:off x="3991071" y="478097"/>
          <a:ext cx="682837" cy="719425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Областной </a:t>
          </a:r>
          <a:r>
            <a:rPr lang="ru-RU" sz="21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конкурс «Учитель в моей жизни»</a:t>
          </a:r>
          <a:r>
            <a:rPr lang="ru-RU" sz="2100" b="1" kern="1200" baseline="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</a:t>
          </a:r>
          <a:r>
            <a:rPr lang="ru-RU" sz="2100" b="1" kern="1200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1 место </a:t>
          </a:r>
          <a:endParaRPr lang="ru-RU" sz="2100" b="1" kern="1200" dirty="0"/>
        </a:p>
      </dsp:txBody>
      <dsp:txXfrm rot="5400000">
        <a:off x="3991071" y="478097"/>
        <a:ext cx="682837" cy="7194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1728A9-FDD2-438B-B252-C924455F9059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A6378A-4359-4D30-8137-6D4A456B9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5A6048-93BC-408A-80DC-3E258F83B936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	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3AB8E9-4BFC-4BDC-BD9F-CC6E5C462971}" type="slidenum">
              <a:rPr lang="ru-RU" smtClean="0">
                <a:cs typeface="Arial" charset="0"/>
              </a:rPr>
              <a:pPr/>
              <a:t>17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28CB7-3192-4838-BFD7-86D2794F6C05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6E08-1691-4830-8ED7-C4E704A7C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E5B9-22A6-49E1-BE5A-DA4766C523E1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C7CA-84DF-4019-B4FA-CF04EBCD6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C3643-CC72-4FCD-95D5-2DD54BA0DE4E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CFDF-63AA-4E76-9A1E-29FF1AA68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CC726-3B40-486B-8BEA-F49F45FF8BD7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55C2-32FC-4BCE-9B4C-FF5FA9B17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C4EE-CE22-4243-A3C0-E6769D8BA298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D5A45-BE3A-434F-A2E7-4446EBC35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F28E0-DE25-462A-AB8B-BB9809CC8530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EA38-C4F6-4D79-BE67-F265E536C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4D830-B8A5-42D9-AD5A-80973DE0825D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AE3F9-A0B9-4BD2-9EC6-4FE43784E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034BD-F6B2-496D-A4AE-445D97A4CBEA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7477-1D09-47A3-884C-ACDF9C5BF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70A32-96F9-4E64-BA5A-1EA45452C437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6E37-D49B-4F58-A554-4C29E707F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DB4B5-4755-4982-8029-4E8CFA2E7484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779D5-A17A-48A6-8246-3EB36DAF6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16C19-A66F-4998-BBAB-DD639BA09048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8172E-967F-43FF-A181-0B3144558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4B722B-8B85-4184-BFBF-EA82CCC6D120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AA0055-CCA2-40B0-A08F-D5763FFC6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6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Снопова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Людмила Анатольевна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МБОУ-СОШ села Батурино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Асиновского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Томской области.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85728"/>
            <a:ext cx="5357557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prstTxWarp prst="textChevron">
              <a:avLst/>
            </a:prstTxWarp>
            <a:spAutoFit/>
            <a:scene3d>
              <a:camera prst="obliqueTop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>
              <a:defRPr/>
            </a:pPr>
            <a:r>
              <a:rPr lang="ru-RU" sz="6000" b="1" dirty="0">
                <a:ln w="10541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«Я – учитель!»</a:t>
            </a:r>
            <a:endParaRPr lang="ru-RU" sz="6000" b="1" dirty="0">
              <a:ln w="10541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071688" y="1357313"/>
            <a:ext cx="4003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Творческий отчет.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785926"/>
            <a:ext cx="8929718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средства </a:t>
            </a:r>
            <a:br>
              <a:rPr lang="ru-RU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педагогической диагностики </a:t>
            </a:r>
            <a:r>
              <a:rPr lang="ru-RU" sz="3200" b="1" dirty="0" smtClean="0">
                <a:ln w="50800"/>
                <a:gradFill flip="none" rotWithShape="1">
                  <a:gsLst>
                    <a:gs pos="0">
                      <a:srgbClr val="797979">
                        <a:shade val="30000"/>
                        <a:satMod val="115000"/>
                      </a:srgbClr>
                    </a:gs>
                    <a:gs pos="50000">
                      <a:srgbClr val="797979">
                        <a:shade val="67500"/>
                        <a:satMod val="115000"/>
                      </a:srgbClr>
                    </a:gs>
                    <a:gs pos="100000">
                      <a:srgbClr val="79797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n w="50800"/>
                <a:gradFill flip="none" rotWithShape="1">
                  <a:gsLst>
                    <a:gs pos="0">
                      <a:srgbClr val="797979">
                        <a:shade val="30000"/>
                        <a:satMod val="115000"/>
                      </a:srgbClr>
                    </a:gs>
                    <a:gs pos="50000">
                      <a:srgbClr val="797979">
                        <a:shade val="67500"/>
                        <a:satMod val="115000"/>
                      </a:srgbClr>
                    </a:gs>
                    <a:gs pos="100000">
                      <a:srgbClr val="797979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285750" y="3000375"/>
            <a:ext cx="6643688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Контрольные работы 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Самостоятельные работы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Тесты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Зачеты 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Диктанты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4000500" y="0"/>
            <a:ext cx="5000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Ничему тому, что важно знать, научить нельзя, — все, что может сделать учитель, это указать дорожки.  </a:t>
            </a:r>
          </a:p>
          <a:p>
            <a:r>
              <a:rPr lang="ru-RU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Олдингтон Р.</a:t>
            </a:r>
            <a:endParaRPr lang="ru-RU" sz="2000" i="1" u="sng">
              <a:solidFill>
                <a:srgbClr val="002060"/>
              </a:solidFill>
            </a:endParaRPr>
          </a:p>
          <a:p>
            <a:endParaRPr lang="ru-RU" sz="20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88" y="357188"/>
            <a:ext cx="30972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Gothic" charset="0"/>
                <a:cs typeface="Times New Roman" pitchFamily="18" charset="0"/>
              </a:rPr>
              <a:t>Мои достижения.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rot="3420000">
            <a:off x="1684338" y="158750"/>
            <a:ext cx="1136650" cy="1397000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100000">
                <a:srgbClr val="754617"/>
              </a:gs>
            </a:gsLst>
            <a:lin ang="5400000" scaled="1"/>
          </a:gra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178286" dir="243159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 anchorCtr="1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FFFFFF"/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2010 год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rot="3420000">
            <a:off x="6646069" y="192881"/>
            <a:ext cx="1181100" cy="1328738"/>
          </a:xfrm>
          <a:prstGeom prst="rect">
            <a:avLst/>
          </a:prstGeom>
          <a:gradFill rotWithShape="0">
            <a:gsLst>
              <a:gs pos="0">
                <a:srgbClr val="2045AE"/>
              </a:gs>
              <a:gs pos="100000">
                <a:srgbClr val="0E1F50"/>
              </a:gs>
            </a:gsLst>
            <a:lin ang="5400000" scaled="1"/>
          </a:gradFill>
          <a:ln w="38160">
            <a:solidFill>
              <a:srgbClr val="FFFFFF"/>
            </a:solidFill>
            <a:miter lim="800000"/>
            <a:headEnd/>
            <a:tailEnd/>
          </a:ln>
          <a:effectLst>
            <a:outerShdw dist="178286" dir="243159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solidFill>
                  <a:srgbClr val="000000"/>
                </a:solidFill>
                <a:ea typeface="MS Gothic" charset="0"/>
                <a:cs typeface="MS Gothic" charset="0"/>
              </a:rPr>
              <a:t>  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2011год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MS Gothic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1785938"/>
            <a:ext cx="4143375" cy="4071937"/>
          </a:xfrm>
          <a:prstGeom prst="rect">
            <a:avLst/>
          </a:prstGeom>
          <a:gradFill flip="none" rotWithShape="1">
            <a:gsLst>
              <a:gs pos="0">
                <a:srgbClr val="996633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место областного этапа Всероссийского конкурса «Учитель… Прекрасней профессии нет»;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место в 6-ом региональном Фестивале медиауроков;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во всероссийском творческом конкурсе Общероссийского Профсоюза образования «Учитель – славлю имя твое»;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педагогического мастерства по применению ЭОР в педагогическом процессе.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2063" y="1857375"/>
            <a:ext cx="3571875" cy="3929063"/>
          </a:xfrm>
          <a:prstGeom prst="rect">
            <a:avLst/>
          </a:prstGeom>
          <a:gradFill>
            <a:gsLst>
              <a:gs pos="0">
                <a:srgbClr val="002060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место в 1-ом областном Фестивале «Урок вне урока»;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место в 7-ом региональном Фестивале медиауроков;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Лауреат международной педагогической творческой олимпиады.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8" descr="Рисунок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77764">
            <a:off x="167307" y="397459"/>
            <a:ext cx="1654539" cy="233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9" descr="Рисунок2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05400">
            <a:off x="7354111" y="536093"/>
            <a:ext cx="1690975" cy="238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Рисунок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32" y="285728"/>
            <a:ext cx="1581144" cy="229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Рисунок4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91328" y="3571876"/>
            <a:ext cx="3666886" cy="275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Рисунок5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6486" y="3571876"/>
            <a:ext cx="3738324" cy="280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Рисунок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86182" y="214290"/>
            <a:ext cx="1655774" cy="243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Рисунок7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851792">
            <a:off x="5568389" y="180489"/>
            <a:ext cx="1785950" cy="252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50" y="285750"/>
            <a:ext cx="26431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Награды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428625" y="1000125"/>
            <a:ext cx="8358188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Почетная грамота Управления образования Администрации Асиновского района (2007г.),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Почетная грамота Управления образования Администрации Асиновского района (2008г.),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Дипломом Управления  Образования Администрации Асиновского района (2007г.),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Почетная грамота Администрации и Совета Батуринского сельского поселения (2008г.).</a:t>
            </a:r>
            <a:r>
              <a:rPr lang="ru-RU" sz="2000"/>
              <a:t>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Почетная грамота Администрации Асиновского района (2009г.),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Почетная грамота Администрации Асиновского района (2010г.),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Благодарность главного управления МЧС по Томской области за участие в конкурсе «Телефон спасения01» (2010г),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стипендиат стипендии Губернатора Томской области (2010г., 2011г).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Благодарность Главы Администрации Асиновского района (2011г).</a:t>
            </a:r>
          </a:p>
          <a:p>
            <a:pPr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928670"/>
          <a:ext cx="857256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71688" y="214313"/>
            <a:ext cx="54229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Gothic" charset="0"/>
                <a:cs typeface="Times New Roman" pitchFamily="18" charset="0"/>
              </a:rPr>
              <a:t>Достижения воспитанников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714348" y="1285860"/>
          <a:ext cx="792961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71688" y="214313"/>
            <a:ext cx="54229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S Gothic" charset="0"/>
                <a:cs typeface="Times New Roman" pitchFamily="18" charset="0"/>
              </a:rPr>
              <a:t>Достижения воспитанников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Рисунок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36857">
            <a:off x="134812" y="303892"/>
            <a:ext cx="1242963" cy="175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Рисунок1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19743">
            <a:off x="6744542" y="144701"/>
            <a:ext cx="1214359" cy="176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Рисунок1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78327">
            <a:off x="2456615" y="419790"/>
            <a:ext cx="1227219" cy="190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Рисунок1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91587">
            <a:off x="7665901" y="459511"/>
            <a:ext cx="1153491" cy="1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Рисунок1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43372" y="357166"/>
            <a:ext cx="1214446" cy="172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Рисунок8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407781">
            <a:off x="5642315" y="297659"/>
            <a:ext cx="1242264" cy="18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Рисунок19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14414" y="214290"/>
            <a:ext cx="144633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Рисунок27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20949788">
            <a:off x="156460" y="2529214"/>
            <a:ext cx="1236417" cy="178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Рисунок20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582912">
            <a:off x="7236293" y="4541775"/>
            <a:ext cx="151107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Рисунок21.jp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2519644">
            <a:off x="6533733" y="2945018"/>
            <a:ext cx="16209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Рисунок25.jp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20712656">
            <a:off x="231835" y="4433899"/>
            <a:ext cx="141639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Рисунок34.jpg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643306" y="4572008"/>
            <a:ext cx="2000264" cy="142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Рисунок24.jp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280883">
            <a:off x="3733945" y="2061165"/>
            <a:ext cx="158643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Рисунок31.jpg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1714335">
            <a:off x="5150224" y="2449764"/>
            <a:ext cx="154751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Рисунок38.jpg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 rot="20138139">
            <a:off x="2367059" y="2427696"/>
            <a:ext cx="1486522" cy="209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7" descr="Рисунок22.jpg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000232" y="4429132"/>
            <a:ext cx="150150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0" descr="Рисунок52.jpg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5786446" y="4500570"/>
            <a:ext cx="1485397" cy="207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Учение - это лишь один из лепестков того цветка, который называется воспитанием.</a:t>
            </a:r>
          </a:p>
          <a:p>
            <a:r>
              <a:rPr lang="en-US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  <a:r>
              <a:rPr 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Сухомлинский В. А.</a:t>
            </a: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Рисунок 18" descr="ssssssss.gif"/>
          <p:cNvPicPr>
            <a:picLocks noChangeAspect="1"/>
          </p:cNvPicPr>
          <p:nvPr/>
        </p:nvPicPr>
        <p:blipFill>
          <a:blip r:embed="rId4" cstate="email"/>
          <a:srcRect l="11719" t="19791" r="14063" b="6250"/>
          <a:stretch>
            <a:fillRect/>
          </a:stretch>
        </p:blipFill>
        <p:spPr bwMode="auto">
          <a:xfrm>
            <a:off x="3000364" y="785794"/>
            <a:ext cx="258082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kkkkr.gif"/>
          <p:cNvPicPr>
            <a:picLocks noChangeAspect="1"/>
          </p:cNvPicPr>
          <p:nvPr/>
        </p:nvPicPr>
        <p:blipFill>
          <a:blip r:embed="rId5" cstate="email"/>
          <a:srcRect l="5469" t="6250" r="3125" b="2083"/>
          <a:stretch>
            <a:fillRect/>
          </a:stretch>
        </p:blipFill>
        <p:spPr bwMode="auto">
          <a:xfrm rot="20518024">
            <a:off x="48139" y="1532484"/>
            <a:ext cx="2857488" cy="214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kkk.gif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591106">
            <a:off x="248897" y="434736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jjj.gif"/>
          <p:cNvPicPr>
            <a:picLocks noChangeAspect="1"/>
          </p:cNvPicPr>
          <p:nvPr/>
        </p:nvPicPr>
        <p:blipFill>
          <a:blip r:embed="rId7" cstate="email"/>
          <a:srcRect l="3125" t="5208" r="4688" b="3125"/>
          <a:stretch>
            <a:fillRect/>
          </a:stretch>
        </p:blipFill>
        <p:spPr bwMode="auto">
          <a:xfrm>
            <a:off x="3357554" y="4357694"/>
            <a:ext cx="2969655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Рисунок54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786525">
            <a:off x="6255595" y="4307188"/>
            <a:ext cx="2928926" cy="19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hh.gif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703248">
            <a:off x="5631086" y="1573633"/>
            <a:ext cx="3069513" cy="230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 rot="331124">
            <a:off x="1423988" y="1084263"/>
            <a:ext cx="2500312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тот учитель, </a:t>
            </a:r>
            <a:endParaRPr lang="en-US" sz="24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получает </a:t>
            </a:r>
            <a:endParaRPr lang="en-US" sz="24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и </a:t>
            </a:r>
            <a:endParaRPr lang="en-US" sz="24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 учителя, </a:t>
            </a:r>
            <a:endParaRPr lang="en-US" sz="24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тот, у кого есть </a:t>
            </a:r>
            <a:endParaRPr lang="en-US" sz="24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 rot="483688">
            <a:off x="5180013" y="1092200"/>
            <a:ext cx="28130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внутренняя уверенность </a:t>
            </a:r>
            <a:endParaRPr lang="en-US" sz="24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том, что он есть, </a:t>
            </a:r>
            <a:endParaRPr lang="en-US" sz="24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должен быть и </a:t>
            </a:r>
            <a:endParaRPr lang="en-US" sz="24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может быть </a:t>
            </a:r>
            <a:r>
              <a:rPr lang="en-US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иным. </a:t>
            </a:r>
            <a:b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Толстой Лев Николаевич </a:t>
            </a:r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215074" y="642918"/>
            <a:ext cx="2500330" cy="2908548"/>
          </a:xfrm>
          <a:prstGeom prst="round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1181100" y="1463675"/>
            <a:ext cx="3567113" cy="719138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100000">
                <a:srgbClr val="E98931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48" name="Group 14"/>
          <p:cNvGrpSpPr>
            <a:grpSpLocks/>
          </p:cNvGrpSpPr>
          <p:nvPr/>
        </p:nvGrpSpPr>
        <p:grpSpPr bwMode="auto">
          <a:xfrm>
            <a:off x="361950" y="1331913"/>
            <a:ext cx="1042988" cy="935037"/>
            <a:chOff x="228" y="839"/>
            <a:chExt cx="657" cy="589"/>
          </a:xfrm>
        </p:grpSpPr>
        <p:sp>
          <p:nvSpPr>
            <p:cNvPr id="6202" name="Oval 15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3" name="Freeform 16"/>
            <p:cNvSpPr>
              <a:spLocks noChangeArrowheads="1"/>
            </p:cNvSpPr>
            <p:nvPr/>
          </p:nvSpPr>
          <p:spPr bwMode="auto">
            <a:xfrm>
              <a:off x="303" y="848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9" name="Rectangle 17"/>
          <p:cNvSpPr>
            <a:spLocks noChangeArrowheads="1"/>
          </p:cNvSpPr>
          <p:nvPr/>
        </p:nvSpPr>
        <p:spPr bwMode="auto">
          <a:xfrm>
            <a:off x="1285875" y="1500188"/>
            <a:ext cx="4071938" cy="719137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Учитель русского языка и литературы .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В 1988 году закончила ТГПИ.</a:t>
            </a:r>
          </a:p>
        </p:txBody>
      </p:sp>
      <p:grpSp>
        <p:nvGrpSpPr>
          <p:cNvPr id="6150" name="Group 24"/>
          <p:cNvGrpSpPr>
            <a:grpSpLocks/>
          </p:cNvGrpSpPr>
          <p:nvPr/>
        </p:nvGrpSpPr>
        <p:grpSpPr bwMode="auto">
          <a:xfrm>
            <a:off x="361950" y="1331913"/>
            <a:ext cx="1042988" cy="935037"/>
            <a:chOff x="228" y="839"/>
            <a:chExt cx="657" cy="589"/>
          </a:xfrm>
        </p:grpSpPr>
        <p:sp>
          <p:nvSpPr>
            <p:cNvPr id="6200" name="Oval 25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1" name="Freeform 26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51" name="Group 30"/>
          <p:cNvGrpSpPr>
            <a:grpSpLocks/>
          </p:cNvGrpSpPr>
          <p:nvPr/>
        </p:nvGrpSpPr>
        <p:grpSpPr bwMode="auto">
          <a:xfrm>
            <a:off x="361950" y="1331913"/>
            <a:ext cx="1042988" cy="935037"/>
            <a:chOff x="228" y="839"/>
            <a:chExt cx="657" cy="589"/>
          </a:xfrm>
        </p:grpSpPr>
        <p:sp>
          <p:nvSpPr>
            <p:cNvPr id="6198" name="Oval 31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9" name="Freeform 32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52" name="Group 36"/>
          <p:cNvGrpSpPr>
            <a:grpSpLocks/>
          </p:cNvGrpSpPr>
          <p:nvPr/>
        </p:nvGrpSpPr>
        <p:grpSpPr bwMode="auto">
          <a:xfrm>
            <a:off x="361950" y="1331913"/>
            <a:ext cx="1042988" cy="935037"/>
            <a:chOff x="228" y="839"/>
            <a:chExt cx="657" cy="589"/>
          </a:xfrm>
        </p:grpSpPr>
        <p:sp>
          <p:nvSpPr>
            <p:cNvPr id="6196" name="Oval 37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7" name="Freeform 38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53" name="Group 42"/>
          <p:cNvGrpSpPr>
            <a:grpSpLocks/>
          </p:cNvGrpSpPr>
          <p:nvPr/>
        </p:nvGrpSpPr>
        <p:grpSpPr bwMode="auto">
          <a:xfrm>
            <a:off x="361950" y="1331913"/>
            <a:ext cx="1042988" cy="935037"/>
            <a:chOff x="228" y="839"/>
            <a:chExt cx="657" cy="589"/>
          </a:xfrm>
        </p:grpSpPr>
        <p:sp>
          <p:nvSpPr>
            <p:cNvPr id="6194" name="Oval 43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5" name="Freeform 44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54" name="Group 51"/>
          <p:cNvGrpSpPr>
            <a:grpSpLocks/>
          </p:cNvGrpSpPr>
          <p:nvPr/>
        </p:nvGrpSpPr>
        <p:grpSpPr bwMode="auto">
          <a:xfrm>
            <a:off x="361950" y="1331913"/>
            <a:ext cx="1042988" cy="935037"/>
            <a:chOff x="228" y="839"/>
            <a:chExt cx="657" cy="589"/>
          </a:xfrm>
        </p:grpSpPr>
        <p:sp>
          <p:nvSpPr>
            <p:cNvPr id="6192" name="Oval 52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3" name="Freeform 53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1214438" y="2786063"/>
            <a:ext cx="3567112" cy="719137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100000">
                <a:srgbClr val="E98931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56" name="Group 14"/>
          <p:cNvGrpSpPr>
            <a:grpSpLocks/>
          </p:cNvGrpSpPr>
          <p:nvPr/>
        </p:nvGrpSpPr>
        <p:grpSpPr bwMode="auto">
          <a:xfrm>
            <a:off x="395288" y="2654300"/>
            <a:ext cx="1042987" cy="935038"/>
            <a:chOff x="228" y="839"/>
            <a:chExt cx="657" cy="589"/>
          </a:xfrm>
        </p:grpSpPr>
        <p:sp>
          <p:nvSpPr>
            <p:cNvPr id="6190" name="Oval 15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1" name="Freeform 16"/>
            <p:cNvSpPr>
              <a:spLocks noChangeArrowheads="1"/>
            </p:cNvSpPr>
            <p:nvPr/>
          </p:nvSpPr>
          <p:spPr bwMode="auto">
            <a:xfrm>
              <a:off x="303" y="848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7" name="Rectangle 17"/>
          <p:cNvSpPr>
            <a:spLocks noChangeArrowheads="1"/>
          </p:cNvSpPr>
          <p:nvPr/>
        </p:nvSpPr>
        <p:spPr bwMode="auto">
          <a:xfrm>
            <a:off x="1357313" y="2786063"/>
            <a:ext cx="3929062" cy="719137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Педагогический стаж 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23 года. </a:t>
            </a:r>
          </a:p>
        </p:txBody>
      </p:sp>
      <p:grpSp>
        <p:nvGrpSpPr>
          <p:cNvPr id="6158" name="Group 24"/>
          <p:cNvGrpSpPr>
            <a:grpSpLocks/>
          </p:cNvGrpSpPr>
          <p:nvPr/>
        </p:nvGrpSpPr>
        <p:grpSpPr bwMode="auto">
          <a:xfrm>
            <a:off x="395288" y="2654300"/>
            <a:ext cx="1042987" cy="935038"/>
            <a:chOff x="228" y="839"/>
            <a:chExt cx="657" cy="589"/>
          </a:xfrm>
        </p:grpSpPr>
        <p:sp>
          <p:nvSpPr>
            <p:cNvPr id="6188" name="Oval 25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9" name="Freeform 26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59" name="Group 30"/>
          <p:cNvGrpSpPr>
            <a:grpSpLocks/>
          </p:cNvGrpSpPr>
          <p:nvPr/>
        </p:nvGrpSpPr>
        <p:grpSpPr bwMode="auto">
          <a:xfrm>
            <a:off x="395288" y="2654300"/>
            <a:ext cx="1042987" cy="935038"/>
            <a:chOff x="228" y="839"/>
            <a:chExt cx="657" cy="589"/>
          </a:xfrm>
        </p:grpSpPr>
        <p:sp>
          <p:nvSpPr>
            <p:cNvPr id="6186" name="Oval 31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7" name="Freeform 32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60" name="Group 36"/>
          <p:cNvGrpSpPr>
            <a:grpSpLocks/>
          </p:cNvGrpSpPr>
          <p:nvPr/>
        </p:nvGrpSpPr>
        <p:grpSpPr bwMode="auto">
          <a:xfrm>
            <a:off x="395288" y="2654300"/>
            <a:ext cx="1042987" cy="935038"/>
            <a:chOff x="228" y="839"/>
            <a:chExt cx="657" cy="589"/>
          </a:xfrm>
        </p:grpSpPr>
        <p:sp>
          <p:nvSpPr>
            <p:cNvPr id="6184" name="Oval 37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5" name="Freeform 38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61" name="Group 42"/>
          <p:cNvGrpSpPr>
            <a:grpSpLocks/>
          </p:cNvGrpSpPr>
          <p:nvPr/>
        </p:nvGrpSpPr>
        <p:grpSpPr bwMode="auto">
          <a:xfrm>
            <a:off x="395288" y="2654300"/>
            <a:ext cx="1042987" cy="935038"/>
            <a:chOff x="228" y="839"/>
            <a:chExt cx="657" cy="589"/>
          </a:xfrm>
        </p:grpSpPr>
        <p:sp>
          <p:nvSpPr>
            <p:cNvPr id="6182" name="Oval 43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Freeform 44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62" name="Group 51"/>
          <p:cNvGrpSpPr>
            <a:grpSpLocks/>
          </p:cNvGrpSpPr>
          <p:nvPr/>
        </p:nvGrpSpPr>
        <p:grpSpPr bwMode="auto">
          <a:xfrm>
            <a:off x="395288" y="2654300"/>
            <a:ext cx="1042987" cy="935038"/>
            <a:chOff x="228" y="839"/>
            <a:chExt cx="657" cy="589"/>
          </a:xfrm>
        </p:grpSpPr>
        <p:sp>
          <p:nvSpPr>
            <p:cNvPr id="6180" name="Oval 52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1" name="Freeform 53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63" name="Rectangle 13"/>
          <p:cNvSpPr>
            <a:spLocks noChangeArrowheads="1"/>
          </p:cNvSpPr>
          <p:nvPr/>
        </p:nvSpPr>
        <p:spPr bwMode="auto">
          <a:xfrm>
            <a:off x="1143000" y="4071938"/>
            <a:ext cx="3567113" cy="719137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100000">
                <a:srgbClr val="E98931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64" name="Group 14"/>
          <p:cNvGrpSpPr>
            <a:grpSpLocks/>
          </p:cNvGrpSpPr>
          <p:nvPr/>
        </p:nvGrpSpPr>
        <p:grpSpPr bwMode="auto">
          <a:xfrm>
            <a:off x="323850" y="3940175"/>
            <a:ext cx="1042988" cy="935038"/>
            <a:chOff x="228" y="839"/>
            <a:chExt cx="657" cy="589"/>
          </a:xfrm>
        </p:grpSpPr>
        <p:sp>
          <p:nvSpPr>
            <p:cNvPr id="6178" name="Oval 15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9" name="Freeform 16"/>
            <p:cNvSpPr>
              <a:spLocks noChangeArrowheads="1"/>
            </p:cNvSpPr>
            <p:nvPr/>
          </p:nvSpPr>
          <p:spPr bwMode="auto">
            <a:xfrm>
              <a:off x="303" y="848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65" name="Rectangle 17"/>
          <p:cNvSpPr>
            <a:spLocks noChangeArrowheads="1"/>
          </p:cNvSpPr>
          <p:nvPr/>
        </p:nvSpPr>
        <p:spPr bwMode="auto">
          <a:xfrm>
            <a:off x="1285875" y="4071938"/>
            <a:ext cx="3929063" cy="719137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Учитель первой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</a:p>
        </p:txBody>
      </p:sp>
      <p:grpSp>
        <p:nvGrpSpPr>
          <p:cNvPr id="6166" name="Group 24"/>
          <p:cNvGrpSpPr>
            <a:grpSpLocks/>
          </p:cNvGrpSpPr>
          <p:nvPr/>
        </p:nvGrpSpPr>
        <p:grpSpPr bwMode="auto">
          <a:xfrm>
            <a:off x="323850" y="3940175"/>
            <a:ext cx="1042988" cy="935038"/>
            <a:chOff x="228" y="839"/>
            <a:chExt cx="657" cy="589"/>
          </a:xfrm>
        </p:grpSpPr>
        <p:sp>
          <p:nvSpPr>
            <p:cNvPr id="6176" name="Oval 25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Freeform 26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67" name="Group 30"/>
          <p:cNvGrpSpPr>
            <a:grpSpLocks/>
          </p:cNvGrpSpPr>
          <p:nvPr/>
        </p:nvGrpSpPr>
        <p:grpSpPr bwMode="auto">
          <a:xfrm>
            <a:off x="323850" y="3940175"/>
            <a:ext cx="1042988" cy="935038"/>
            <a:chOff x="228" y="839"/>
            <a:chExt cx="657" cy="589"/>
          </a:xfrm>
        </p:grpSpPr>
        <p:sp>
          <p:nvSpPr>
            <p:cNvPr id="6174" name="Oval 31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5" name="Freeform 32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68" name="Group 36"/>
          <p:cNvGrpSpPr>
            <a:grpSpLocks/>
          </p:cNvGrpSpPr>
          <p:nvPr/>
        </p:nvGrpSpPr>
        <p:grpSpPr bwMode="auto">
          <a:xfrm>
            <a:off x="323850" y="3940175"/>
            <a:ext cx="1042988" cy="935038"/>
            <a:chOff x="228" y="839"/>
            <a:chExt cx="657" cy="589"/>
          </a:xfrm>
        </p:grpSpPr>
        <p:sp>
          <p:nvSpPr>
            <p:cNvPr id="6172" name="Oval 37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3" name="Freeform 38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169" name="Group 42"/>
          <p:cNvGrpSpPr>
            <a:grpSpLocks/>
          </p:cNvGrpSpPr>
          <p:nvPr/>
        </p:nvGrpSpPr>
        <p:grpSpPr bwMode="auto">
          <a:xfrm>
            <a:off x="323850" y="3940175"/>
            <a:ext cx="1042988" cy="935038"/>
            <a:chOff x="228" y="839"/>
            <a:chExt cx="657" cy="589"/>
          </a:xfrm>
        </p:grpSpPr>
        <p:sp>
          <p:nvSpPr>
            <p:cNvPr id="6170" name="Oval 43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1" name="Freeform 44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>
                <a:gd name="T0" fmla="*/ 0 w 1321"/>
                <a:gd name="T1" fmla="*/ 0 h 712"/>
                <a:gd name="T2" fmla="*/ 0 w 1321"/>
                <a:gd name="T3" fmla="*/ 0 h 712"/>
                <a:gd name="T4" fmla="*/ 0 w 1321"/>
                <a:gd name="T5" fmla="*/ 0 h 712"/>
                <a:gd name="T6" fmla="*/ 0 w 1321"/>
                <a:gd name="T7" fmla="*/ 0 h 712"/>
                <a:gd name="T8" fmla="*/ 0 w 1321"/>
                <a:gd name="T9" fmla="*/ 0 h 712"/>
                <a:gd name="T10" fmla="*/ 0 w 1321"/>
                <a:gd name="T11" fmla="*/ 0 h 712"/>
                <a:gd name="T12" fmla="*/ 0 w 1321"/>
                <a:gd name="T13" fmla="*/ 0 h 712"/>
                <a:gd name="T14" fmla="*/ 0 w 1321"/>
                <a:gd name="T15" fmla="*/ 0 h 712"/>
                <a:gd name="T16" fmla="*/ 0 w 1321"/>
                <a:gd name="T17" fmla="*/ 0 h 712"/>
                <a:gd name="T18" fmla="*/ 0 w 1321"/>
                <a:gd name="T19" fmla="*/ 0 h 712"/>
                <a:gd name="T20" fmla="*/ 0 w 1321"/>
                <a:gd name="T21" fmla="*/ 0 h 712"/>
                <a:gd name="T22" fmla="*/ 0 w 1321"/>
                <a:gd name="T23" fmla="*/ 0 h 712"/>
                <a:gd name="T24" fmla="*/ 0 w 1321"/>
                <a:gd name="T25" fmla="*/ 0 h 712"/>
                <a:gd name="T26" fmla="*/ 0 w 1321"/>
                <a:gd name="T27" fmla="*/ 0 h 712"/>
                <a:gd name="T28" fmla="*/ 0 w 1321"/>
                <a:gd name="T29" fmla="*/ 0 h 712"/>
                <a:gd name="T30" fmla="*/ 0 w 1321"/>
                <a:gd name="T31" fmla="*/ 0 h 712"/>
                <a:gd name="T32" fmla="*/ 0 w 1321"/>
                <a:gd name="T33" fmla="*/ 0 h 712"/>
                <a:gd name="T34" fmla="*/ 0 w 1321"/>
                <a:gd name="T35" fmla="*/ 0 h 712"/>
                <a:gd name="T36" fmla="*/ 0 w 1321"/>
                <a:gd name="T37" fmla="*/ 0 h 712"/>
                <a:gd name="T38" fmla="*/ 0 w 1321"/>
                <a:gd name="T39" fmla="*/ 0 h 712"/>
                <a:gd name="T40" fmla="*/ 0 w 1321"/>
                <a:gd name="T41" fmla="*/ 0 h 712"/>
                <a:gd name="T42" fmla="*/ 0 w 1321"/>
                <a:gd name="T43" fmla="*/ 0 h 712"/>
                <a:gd name="T44" fmla="*/ 0 w 1321"/>
                <a:gd name="T45" fmla="*/ 0 h 712"/>
                <a:gd name="T46" fmla="*/ 0 w 1321"/>
                <a:gd name="T47" fmla="*/ 0 h 712"/>
                <a:gd name="T48" fmla="*/ 0 w 1321"/>
                <a:gd name="T49" fmla="*/ 0 h 712"/>
                <a:gd name="T50" fmla="*/ 0 w 1321"/>
                <a:gd name="T51" fmla="*/ 0 h 712"/>
                <a:gd name="T52" fmla="*/ 0 w 1321"/>
                <a:gd name="T53" fmla="*/ 0 h 712"/>
                <a:gd name="T54" fmla="*/ 0 w 1321"/>
                <a:gd name="T55" fmla="*/ 0 h 712"/>
                <a:gd name="T56" fmla="*/ 0 w 1321"/>
                <a:gd name="T57" fmla="*/ 0 h 712"/>
                <a:gd name="T58" fmla="*/ 0 w 1321"/>
                <a:gd name="T59" fmla="*/ 0 h 712"/>
                <a:gd name="T60" fmla="*/ 0 w 1321"/>
                <a:gd name="T61" fmla="*/ 0 h 712"/>
                <a:gd name="T62" fmla="*/ 0 w 1321"/>
                <a:gd name="T63" fmla="*/ 0 h 712"/>
                <a:gd name="T64" fmla="*/ 0 w 1321"/>
                <a:gd name="T65" fmla="*/ 0 h 712"/>
                <a:gd name="T66" fmla="*/ 0 w 1321"/>
                <a:gd name="T67" fmla="*/ 0 h 712"/>
                <a:gd name="T68" fmla="*/ 0 w 1321"/>
                <a:gd name="T69" fmla="*/ 0 h 712"/>
                <a:gd name="T70" fmla="*/ 0 w 1321"/>
                <a:gd name="T71" fmla="*/ 0 h 712"/>
                <a:gd name="T72" fmla="*/ 0 w 1321"/>
                <a:gd name="T73" fmla="*/ 0 h 712"/>
                <a:gd name="T74" fmla="*/ 0 w 1321"/>
                <a:gd name="T75" fmla="*/ 0 h 712"/>
                <a:gd name="T76" fmla="*/ 0 w 1321"/>
                <a:gd name="T77" fmla="*/ 0 h 712"/>
                <a:gd name="T78" fmla="*/ 0 w 1321"/>
                <a:gd name="T79" fmla="*/ 0 h 712"/>
                <a:gd name="T80" fmla="*/ 0 w 1321"/>
                <a:gd name="T81" fmla="*/ 0 h 712"/>
                <a:gd name="T82" fmla="*/ 0 w 1321"/>
                <a:gd name="T83" fmla="*/ 0 h 712"/>
                <a:gd name="T84" fmla="*/ 0 w 1321"/>
                <a:gd name="T85" fmla="*/ 0 h 712"/>
                <a:gd name="T86" fmla="*/ 0 w 1321"/>
                <a:gd name="T87" fmla="*/ 0 h 712"/>
                <a:gd name="T88" fmla="*/ 0 w 1321"/>
                <a:gd name="T89" fmla="*/ 0 h 712"/>
                <a:gd name="T90" fmla="*/ 0 w 1321"/>
                <a:gd name="T91" fmla="*/ 0 h 712"/>
                <a:gd name="T92" fmla="*/ 0 w 1321"/>
                <a:gd name="T93" fmla="*/ 0 h 712"/>
                <a:gd name="T94" fmla="*/ 0 w 1321"/>
                <a:gd name="T95" fmla="*/ 0 h 712"/>
                <a:gd name="T96" fmla="*/ 0 w 1321"/>
                <a:gd name="T97" fmla="*/ 0 h 712"/>
                <a:gd name="T98" fmla="*/ 0 w 1321"/>
                <a:gd name="T99" fmla="*/ 0 h 712"/>
                <a:gd name="T100" fmla="*/ 0 w 1321"/>
                <a:gd name="T101" fmla="*/ 0 h 712"/>
                <a:gd name="T102" fmla="*/ 0 w 1321"/>
                <a:gd name="T103" fmla="*/ 0 h 712"/>
                <a:gd name="T104" fmla="*/ 0 w 1321"/>
                <a:gd name="T105" fmla="*/ 0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38" y="642938"/>
            <a:ext cx="51292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Моё педагогическое кредо.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066" y="1714488"/>
            <a:ext cx="3643338" cy="464347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де 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Экзюпери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“Маленький Принц”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«Знаешь… Моя роза… Я за нее в ответе… Она такая слабая! И она такая простодушная. У нее только и есть, что четыре жалких шипа, больше ей нечем защищаться от мира»…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«Люди забыли эту истину, но ты не забывай: ты навсегда в ответе за всех, кого приручил»…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6572264" y="1142984"/>
            <a:ext cx="785818" cy="71438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664368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5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0" y="0"/>
            <a:ext cx="9144000" cy="1588"/>
          </a:xfrm>
          <a:prstGeom prst="line">
            <a:avLst/>
          </a:prstGeom>
          <a:noFill/>
          <a:ln w="9525" algn="ctr">
            <a:solidFill>
              <a:srgbClr val="FF6600"/>
            </a:solidFill>
            <a:round/>
            <a:headEnd/>
            <a:tailEnd/>
          </a:ln>
        </p:spPr>
      </p:cxn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2857500" y="285750"/>
            <a:ext cx="5543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1500166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714500" y="357188"/>
            <a:ext cx="58594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ПЕДАГОГИЧЕСКИЕ ЦЕЛИ И ЗАДАЧИ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571500" y="1285875"/>
            <a:ext cx="80010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своей профессиональной деятельности использую разные технологии обучения: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технологию развивающего обучения;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информационные технологии;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технологию  развитие критического мышления.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Игровые технологии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Метод проектов</a:t>
            </a: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3571875" y="214313"/>
            <a:ext cx="53578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не стыжусь учиться; я выспрашиваю и выведываю, и питаю великую благодарность к тому, кто мне отвечает, и никто не бывает у меня этой благодарностью обойден. </a:t>
            </a:r>
          </a:p>
          <a:p>
            <a:pPr eaLnBrk="0" hangingPunct="0"/>
            <a:r>
              <a:rPr lang="ru-RU" sz="1600" i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Сократ.</a:t>
            </a:r>
            <a:endParaRPr lang="ru-RU" sz="160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5"/>
          <p:cNvGraphicFramePr>
            <a:graphicFrameLocks/>
          </p:cNvGraphicFramePr>
          <p:nvPr/>
        </p:nvGraphicFramePr>
        <p:xfrm>
          <a:off x="1000125" y="1428750"/>
          <a:ext cx="7072313" cy="4357688"/>
        </p:xfrm>
        <a:graphic>
          <a:graphicData uri="http://schemas.openxmlformats.org/presentationml/2006/ole">
            <p:oleObj spid="_x0000_s1026" r:id="rId4" imgW="7071973" imgH="4359018" progId="Excel.Sheet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00125" y="571500"/>
            <a:ext cx="72866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Качественная успеваемость  выросла за 3 года.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Диаграмма 2"/>
          <p:cNvGraphicFramePr>
            <a:graphicFrameLocks/>
          </p:cNvGraphicFramePr>
          <p:nvPr/>
        </p:nvGraphicFramePr>
        <p:xfrm>
          <a:off x="1524000" y="1397000"/>
          <a:ext cx="6905625" cy="4603750"/>
        </p:xfrm>
        <a:graphic>
          <a:graphicData uri="http://schemas.openxmlformats.org/presentationml/2006/ole">
            <p:oleObj spid="_x0000_s2050" r:id="rId4" imgW="6907367" imgH="4602879" progId="Excel.Sheet.8">
              <p:embed/>
            </p:oleObj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928662" y="785794"/>
          <a:ext cx="742955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86125" y="357188"/>
            <a:ext cx="31289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СРЕДСТВА ОБУЧЕНИЯ</a:t>
            </a: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596</Words>
  <Application>Microsoft Office PowerPoint</Application>
  <PresentationFormat>Экран (4:3)</PresentationFormat>
  <Paragraphs>118</Paragraphs>
  <Slides>17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Используемые средства  педагогической диагностики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118</cp:revision>
  <dcterms:created xsi:type="dcterms:W3CDTF">2012-03-25T06:37:13Z</dcterms:created>
  <dcterms:modified xsi:type="dcterms:W3CDTF">2013-03-27T07:18:24Z</dcterms:modified>
</cp:coreProperties>
</file>