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79" r:id="rId2"/>
    <p:sldId id="257" r:id="rId3"/>
    <p:sldId id="258" r:id="rId4"/>
    <p:sldId id="262" r:id="rId5"/>
    <p:sldId id="263" r:id="rId6"/>
    <p:sldId id="264" r:id="rId7"/>
    <p:sldId id="266" r:id="rId8"/>
    <p:sldId id="267" r:id="rId9"/>
    <p:sldId id="265" r:id="rId10"/>
    <p:sldId id="268" r:id="rId11"/>
    <p:sldId id="269" r:id="rId12"/>
    <p:sldId id="270" r:id="rId13"/>
    <p:sldId id="271" r:id="rId14"/>
    <p:sldId id="280" r:id="rId15"/>
    <p:sldId id="281" r:id="rId16"/>
    <p:sldId id="282" r:id="rId17"/>
    <p:sldId id="283" r:id="rId18"/>
    <p:sldId id="284" r:id="rId19"/>
    <p:sldId id="272" r:id="rId20"/>
    <p:sldId id="273" r:id="rId21"/>
    <p:sldId id="285" r:id="rId22"/>
    <p:sldId id="286" r:id="rId23"/>
    <p:sldId id="287" r:id="rId24"/>
    <p:sldId id="288" r:id="rId25"/>
    <p:sldId id="274" r:id="rId26"/>
    <p:sldId id="276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италий" initials="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72" autoAdjust="0"/>
  </p:normalViewPr>
  <p:slideViewPr>
    <p:cSldViewPr>
      <p:cViewPr varScale="1">
        <p:scale>
          <a:sx n="64" d="100"/>
          <a:sy n="64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4838-1EC5-424C-9A88-A81639ADBAE7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71A-0E27-46B0-8A3C-57D56925D7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4838-1EC5-424C-9A88-A81639ADBAE7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71A-0E27-46B0-8A3C-57D56925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4838-1EC5-424C-9A88-A81639ADBAE7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71A-0E27-46B0-8A3C-57D56925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D5130F-5822-47FB-9D05-1F0389070B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4838-1EC5-424C-9A88-A81639ADBAE7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71A-0E27-46B0-8A3C-57D56925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4838-1EC5-424C-9A88-A81639ADBAE7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662E71A-0E27-46B0-8A3C-57D56925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4838-1EC5-424C-9A88-A81639ADBAE7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71A-0E27-46B0-8A3C-57D56925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4838-1EC5-424C-9A88-A81639ADBAE7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71A-0E27-46B0-8A3C-57D56925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4838-1EC5-424C-9A88-A81639ADBAE7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71A-0E27-46B0-8A3C-57D56925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4838-1EC5-424C-9A88-A81639ADBAE7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71A-0E27-46B0-8A3C-57D56925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4838-1EC5-424C-9A88-A81639ADBAE7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71A-0E27-46B0-8A3C-57D56925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4838-1EC5-424C-9A88-A81639ADBAE7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71A-0E27-46B0-8A3C-57D56925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D44838-1EC5-424C-9A88-A81639ADBAE7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62E71A-0E27-46B0-8A3C-57D56925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>« А</a:t>
            </a:r>
            <a:r>
              <a:rPr lang="ru-RU" dirty="0" smtClean="0"/>
              <a:t>ндерсен научил меня светлой вере победы солнца над тьмою и доброго человеческого сердца над злом».</a:t>
            </a:r>
            <a:endParaRPr lang="ru-RU" sz="5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К.Г. Паустовский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12384088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84213" y="212725"/>
            <a:ext cx="82804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600">
                <a:solidFill>
                  <a:srgbClr val="FF0000"/>
                </a:solidFill>
              </a:rPr>
              <a:t>Мир прекрасен! Радуйтесь жизни!</a:t>
            </a:r>
          </a:p>
          <a:p>
            <a:pPr algn="ctr"/>
            <a:r>
              <a:rPr lang="ru-RU" sz="3600">
                <a:solidFill>
                  <a:srgbClr val="FF0000"/>
                </a:solidFill>
              </a:rPr>
              <a:t>Будьте оптимистами! Боритесь за человека, сердце которого покрыто льдом!</a:t>
            </a:r>
          </a:p>
          <a:p>
            <a:pPr algn="ctr"/>
            <a:r>
              <a:rPr lang="ru-RU" sz="3600">
                <a:solidFill>
                  <a:srgbClr val="FF0000"/>
                </a:solidFill>
              </a:rPr>
              <a:t>Будьте терпеливы в достижении цели! Не жалейте времени и сил, чтобы воспитать в себе человечность, отзывчивость и доброту!</a:t>
            </a:r>
          </a:p>
          <a:p>
            <a:pPr algn="ctr" eaLnBrk="0" hangingPunct="0"/>
            <a:endParaRPr lang="ru-RU" sz="3600">
              <a:solidFill>
                <a:srgbClr val="FF0000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127625" y="5459413"/>
            <a:ext cx="307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Х.К.Андерсен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Восстановите содержание сказки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История первая, в которой рассказывается о зеркале и его осколках.</a:t>
            </a:r>
          </a:p>
          <a:p>
            <a:r>
              <a:rPr lang="ru-RU" dirty="0" smtClean="0"/>
              <a:t> История вторая. Мальчик и девочка.</a:t>
            </a:r>
          </a:p>
          <a:p>
            <a:r>
              <a:rPr lang="ru-RU" dirty="0" smtClean="0"/>
              <a:t> История третья. Принц и принцесса.</a:t>
            </a:r>
          </a:p>
          <a:p>
            <a:r>
              <a:rPr lang="ru-RU" dirty="0" smtClean="0"/>
              <a:t> История четвертая. Маленькая разбойница.</a:t>
            </a:r>
          </a:p>
          <a:p>
            <a:r>
              <a:rPr lang="ru-RU" dirty="0" smtClean="0"/>
              <a:t> История пятая. Цветник женщины. Умевшей колдовать.</a:t>
            </a:r>
          </a:p>
          <a:p>
            <a:r>
              <a:rPr lang="ru-RU" dirty="0" smtClean="0"/>
              <a:t> История шестая. Что случилось в чертогах снежной королевы и что случилось потом.</a:t>
            </a:r>
          </a:p>
          <a:p>
            <a:r>
              <a:rPr lang="ru-RU" dirty="0" smtClean="0"/>
              <a:t> История седьмая. Лапландка и финка.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            Содержание сказки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История первая, в которой  говорится о зеркале и его осколках.</a:t>
            </a:r>
          </a:p>
          <a:p>
            <a:r>
              <a:rPr lang="ru-RU" dirty="0" smtClean="0"/>
              <a:t> История вторая. Мальчик и девочка.</a:t>
            </a:r>
          </a:p>
          <a:p>
            <a:r>
              <a:rPr lang="ru-RU" dirty="0" smtClean="0"/>
              <a:t> История третья. Цветник женщины, умевшей колдовать.</a:t>
            </a:r>
          </a:p>
          <a:p>
            <a:r>
              <a:rPr lang="ru-RU" dirty="0" smtClean="0"/>
              <a:t> История четвертая. Принц и принцесса.</a:t>
            </a:r>
          </a:p>
          <a:p>
            <a:r>
              <a:rPr lang="ru-RU" dirty="0" smtClean="0"/>
              <a:t> История пятая. Маленькая разбойница.</a:t>
            </a:r>
          </a:p>
          <a:p>
            <a:r>
              <a:rPr lang="ru-RU" dirty="0" smtClean="0"/>
              <a:t> История шестая. Лапландка и финка.</a:t>
            </a:r>
          </a:p>
          <a:p>
            <a:r>
              <a:rPr lang="ru-RU" dirty="0" smtClean="0"/>
              <a:t> История седьмая. Что  случилось в чертогах Снежной королевы и что случилось потом.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24544" y="332656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               Снежная королева</a:t>
            </a:r>
            <a:endParaRPr lang="ru-RU" dirty="0"/>
          </a:p>
        </p:txBody>
      </p:sp>
      <p:pic>
        <p:nvPicPr>
          <p:cNvPr id="11" name="Содержимое 10" descr="снеж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8062" y="3240087"/>
            <a:ext cx="2047875" cy="1428750"/>
          </a:xfrm>
        </p:spPr>
      </p:pic>
      <p:pic>
        <p:nvPicPr>
          <p:cNvPr id="1027" name="Picture 3" descr="C:\Documents and Settings\Администратор\Мои документы\снеж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88840"/>
            <a:ext cx="1905000" cy="1428750"/>
          </a:xfrm>
          <a:prstGeom prst="rect">
            <a:avLst/>
          </a:prstGeom>
          <a:noFill/>
        </p:spPr>
      </p:pic>
      <p:pic>
        <p:nvPicPr>
          <p:cNvPr id="13" name="Рисунок 12" descr="снеж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556792"/>
            <a:ext cx="1905000" cy="1428750"/>
          </a:xfrm>
          <a:prstGeom prst="rect">
            <a:avLst/>
          </a:prstGeom>
        </p:spPr>
      </p:pic>
      <p:pic>
        <p:nvPicPr>
          <p:cNvPr id="14" name="Рисунок 13" descr="снеж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4581128"/>
            <a:ext cx="1905000" cy="1428750"/>
          </a:xfrm>
          <a:prstGeom prst="rect">
            <a:avLst/>
          </a:prstGeom>
        </p:spPr>
      </p:pic>
      <p:pic>
        <p:nvPicPr>
          <p:cNvPr id="15" name="Рисунок 14" descr="снеж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4509120"/>
            <a:ext cx="127635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5144" y="304800"/>
            <a:ext cx="4553712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3728" y="0"/>
            <a:ext cx="49965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0709" y="0"/>
            <a:ext cx="500258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971"/>
            <a:ext cx="9144000" cy="66620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971"/>
            <a:ext cx="9144000" cy="666205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756592" y="332656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                              Кай                  </a:t>
            </a:r>
            <a:endParaRPr lang="ru-RU" dirty="0"/>
          </a:p>
        </p:txBody>
      </p:sp>
      <p:pic>
        <p:nvPicPr>
          <p:cNvPr id="5" name="Содержимое 4" descr="кай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916832"/>
            <a:ext cx="1209675" cy="1428750"/>
          </a:xfrm>
        </p:spPr>
      </p:pic>
      <p:pic>
        <p:nvPicPr>
          <p:cNvPr id="6" name="Рисунок 5" descr="кай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196752"/>
            <a:ext cx="2047875" cy="1428750"/>
          </a:xfrm>
          <a:prstGeom prst="rect">
            <a:avLst/>
          </a:prstGeom>
        </p:spPr>
      </p:pic>
      <p:pic>
        <p:nvPicPr>
          <p:cNvPr id="7" name="Рисунок 6" descr="кай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149080"/>
            <a:ext cx="1952625" cy="1428750"/>
          </a:xfrm>
          <a:prstGeom prst="rect">
            <a:avLst/>
          </a:prstGeom>
        </p:spPr>
      </p:pic>
      <p:pic>
        <p:nvPicPr>
          <p:cNvPr id="8" name="Рисунок 7" descr="кай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4221088"/>
            <a:ext cx="1895475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Литературная сказка-сказка, написанная писателем</a:t>
            </a:r>
            <a:endParaRPr lang="ru-RU" dirty="0"/>
          </a:p>
        </p:txBody>
      </p:sp>
      <p:pic>
        <p:nvPicPr>
          <p:cNvPr id="4" name="Содержимое 3" descr="ан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2012886"/>
            <a:ext cx="3048000" cy="388315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684584" y="332656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                            Герда</a:t>
            </a:r>
            <a:endParaRPr lang="ru-RU" dirty="0"/>
          </a:p>
        </p:txBody>
      </p:sp>
      <p:pic>
        <p:nvPicPr>
          <p:cNvPr id="4" name="Содержимое 3" descr="ге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5637" y="3240087"/>
            <a:ext cx="2752725" cy="1428750"/>
          </a:xfrm>
        </p:spPr>
      </p:pic>
      <p:pic>
        <p:nvPicPr>
          <p:cNvPr id="5" name="Рисунок 4" descr="ге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484784"/>
            <a:ext cx="1885950" cy="1428750"/>
          </a:xfrm>
          <a:prstGeom prst="rect">
            <a:avLst/>
          </a:prstGeom>
        </p:spPr>
      </p:pic>
      <p:pic>
        <p:nvPicPr>
          <p:cNvPr id="6" name="Рисунок 5" descr="ге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484784"/>
            <a:ext cx="1076325" cy="1428750"/>
          </a:xfrm>
          <a:prstGeom prst="rect">
            <a:avLst/>
          </a:prstGeom>
        </p:spPr>
      </p:pic>
      <p:pic>
        <p:nvPicPr>
          <p:cNvPr id="7" name="Рисунок 6" descr="ге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4725144"/>
            <a:ext cx="1905000" cy="1428750"/>
          </a:xfrm>
          <a:prstGeom prst="rect">
            <a:avLst/>
          </a:prstGeom>
        </p:spPr>
      </p:pic>
      <p:pic>
        <p:nvPicPr>
          <p:cNvPr id="8" name="Рисунок 7" descr="ге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4725144"/>
            <a:ext cx="148590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3728" y="0"/>
            <a:ext cx="49965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971"/>
            <a:ext cx="9144000" cy="666205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ен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3728" y="0"/>
            <a:ext cx="49965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3728" y="0"/>
            <a:ext cx="49965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4" name="Picture 26" descr="ser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2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433" name="Group 25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Которые помогли Герде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Которые враждуют с Гердой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0" name="WordArt 22"/>
          <p:cNvSpPr>
            <a:spLocks noChangeArrowheads="1" noChangeShapeType="1" noTextEdit="1"/>
          </p:cNvSpPr>
          <p:nvPr/>
        </p:nvSpPr>
        <p:spPr bwMode="auto">
          <a:xfrm>
            <a:off x="1042988" y="2060575"/>
            <a:ext cx="24098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Персонажи</a:t>
            </a:r>
          </a:p>
        </p:txBody>
      </p:sp>
      <p:sp>
        <p:nvSpPr>
          <p:cNvPr id="17432" name="WordArt 24"/>
          <p:cNvSpPr>
            <a:spLocks noChangeArrowheads="1" noChangeShapeType="1" noTextEdit="1"/>
          </p:cNvSpPr>
          <p:nvPr/>
        </p:nvSpPr>
        <p:spPr bwMode="auto">
          <a:xfrm>
            <a:off x="4787900" y="2060575"/>
            <a:ext cx="374491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Черты их характера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3428483" y="3105834"/>
            <a:ext cx="228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-Затрудняюсь ответить</a:t>
            </a:r>
            <a:endParaRPr lang="ru-RU" dirty="0"/>
          </a:p>
        </p:txBody>
      </p:sp>
      <p:sp>
        <p:nvSpPr>
          <p:cNvPr id="8" name="TextBox 3"/>
          <p:cNvSpPr txBox="1"/>
          <p:nvPr/>
        </p:nvSpPr>
        <p:spPr>
          <a:xfrm>
            <a:off x="3580883" y="3258234"/>
            <a:ext cx="228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-Затрудняюсь ответить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Подготовить рассказ о писателе.</a:t>
            </a:r>
          </a:p>
          <a:p>
            <a:endParaRPr lang="ru-RU" dirty="0" smtClean="0"/>
          </a:p>
          <a:p>
            <a:r>
              <a:rPr lang="ru-RU" dirty="0" smtClean="0"/>
              <a:t>2) Подготовить выразительное чтение эпизода «Герда в чертогах Снежной королевы».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Карточка эмоционального состояния  </a:t>
            </a:r>
            <a:br>
              <a:rPr lang="ru-RU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467544" y="3140968"/>
          <a:ext cx="8229600" cy="22199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563072"/>
                <a:gridCol w="1666528"/>
              </a:tblGrid>
              <a:tr h="126216">
                <a:tc>
                  <a:txBody>
                    <a:bodyPr/>
                    <a:lstStyle/>
                    <a:p>
                      <a:r>
                        <a:rPr lang="ru-RU" dirty="0" smtClean="0"/>
                        <a:t>На уроке мне было интересно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 чувствовал(а) себя комфортно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 чувствовал(а) свою значимость на уроке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 был(а) успешен ( успешна)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 считаю, что материал урока мною понят и усвоен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 сколько баллов я себя оцениваю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0" y="141277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134076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788024" y="1340768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43608" y="16288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-Да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347864" y="155679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-Нет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868144" y="1412776"/>
            <a:ext cx="228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-Затрудняюсь ответить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Тема урока: «Х. К. Андерсен и его сказочный мир. Сказка «Снежная королева».</a:t>
            </a:r>
            <a:endParaRPr lang="ru-RU" sz="3200" dirty="0"/>
          </a:p>
        </p:txBody>
      </p:sp>
      <p:pic>
        <p:nvPicPr>
          <p:cNvPr id="4" name="Содержимое 3" descr="снеж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50" y="3273425"/>
            <a:ext cx="2857500" cy="13620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310832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t"/>
            <a:endParaRPr lang="ru-RU"/>
          </a:p>
          <a:p>
            <a:pPr eaLnBrk="0" hangingPunct="0"/>
            <a:endParaRPr lang="ru-RU"/>
          </a:p>
        </p:txBody>
      </p:sp>
      <p:pic>
        <p:nvPicPr>
          <p:cNvPr id="8200" name="Picture 8" descr="карта да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4" name="Picture 6" descr="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golklet1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384300" y="6083300"/>
            <a:ext cx="5978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FF"/>
                </a:solidFill>
              </a:rPr>
              <a:t>       </a:t>
            </a:r>
            <a:r>
              <a:rPr lang="ru-RU" sz="3200" b="1" i="1">
                <a:solidFill>
                  <a:srgbClr val="0000FF"/>
                </a:solidFill>
              </a:rPr>
              <a:t>Ханс Кристиан Андерсен</a:t>
            </a:r>
          </a:p>
        </p:txBody>
      </p:sp>
      <p:pic>
        <p:nvPicPr>
          <p:cNvPr id="10247" name="Picture 7" descr="ан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981075"/>
            <a:ext cx="3959225" cy="4608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10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7" name="Picture 7" descr="normal_eu_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33375"/>
            <a:ext cx="4751387" cy="619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9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9" name="Picture 5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04813"/>
            <a:ext cx="6769100" cy="604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Сказки Х. К. </a:t>
            </a:r>
            <a:r>
              <a:rPr lang="ru-RU" smtClean="0"/>
              <a:t>Андерсена</a:t>
            </a:r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72816"/>
            <a:ext cx="1971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077072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852936"/>
            <a:ext cx="426720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</TotalTime>
  <Words>335</Words>
  <Application>Microsoft Office PowerPoint</Application>
  <PresentationFormat>Экран (4:3)</PresentationFormat>
  <Paragraphs>50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« Андерсен научил меня светлой вере победы солнца над тьмою и доброго человеческого сердца над злом».</vt:lpstr>
      <vt:lpstr>Литературная сказка-сказка, написанная писателем</vt:lpstr>
      <vt:lpstr>Тема урока: «Х. К. Андерсен и его сказочный мир. Сказка «Снежная королева».</vt:lpstr>
      <vt:lpstr>Слайд 4</vt:lpstr>
      <vt:lpstr>Слайд 5</vt:lpstr>
      <vt:lpstr>Слайд 6</vt:lpstr>
      <vt:lpstr>Слайд 7</vt:lpstr>
      <vt:lpstr>Слайд 8</vt:lpstr>
      <vt:lpstr>Сказки Х. К. Андерсена</vt:lpstr>
      <vt:lpstr>Слайд 10</vt:lpstr>
      <vt:lpstr>Восстановите содержание сказки</vt:lpstr>
      <vt:lpstr>            Содержание сказки</vt:lpstr>
      <vt:lpstr>               Снежная королева</vt:lpstr>
      <vt:lpstr>Слайд 14</vt:lpstr>
      <vt:lpstr>Слайд 15</vt:lpstr>
      <vt:lpstr>Слайд 16</vt:lpstr>
      <vt:lpstr>Слайд 17</vt:lpstr>
      <vt:lpstr>Слайд 18</vt:lpstr>
      <vt:lpstr>                              Кай                  </vt:lpstr>
      <vt:lpstr>                            Герда</vt:lpstr>
      <vt:lpstr>Слайд 21</vt:lpstr>
      <vt:lpstr>Слайд 22</vt:lpstr>
      <vt:lpstr>Слайд 23</vt:lpstr>
      <vt:lpstr>Слайд 24</vt:lpstr>
      <vt:lpstr>Слайд 25</vt:lpstr>
      <vt:lpstr>Домашнее задание</vt:lpstr>
      <vt:lpstr>Карточка эмоционального состояния  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«Андерсен научил меня светлой вере победы солнца над тьмою и доброго человеческого сердца над злом.»</dc:title>
  <dc:creator>виталий</dc:creator>
  <cp:lastModifiedBy>виталий</cp:lastModifiedBy>
  <cp:revision>16</cp:revision>
  <dcterms:created xsi:type="dcterms:W3CDTF">2013-12-08T06:22:28Z</dcterms:created>
  <dcterms:modified xsi:type="dcterms:W3CDTF">2013-12-12T16:53:48Z</dcterms:modified>
</cp:coreProperties>
</file>